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82" r:id="rId8"/>
    <p:sldId id="283" r:id="rId9"/>
    <p:sldId id="284" r:id="rId10"/>
    <p:sldId id="263" r:id="rId11"/>
    <p:sldId id="264" r:id="rId12"/>
    <p:sldId id="285" r:id="rId13"/>
    <p:sldId id="266" r:id="rId14"/>
    <p:sldId id="268" r:id="rId15"/>
    <p:sldId id="269" r:id="rId16"/>
    <p:sldId id="270" r:id="rId17"/>
    <p:sldId id="271" r:id="rId18"/>
    <p:sldId id="286" r:id="rId19"/>
    <p:sldId id="265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8" r:id="rId29"/>
    <p:sldId id="287" r:id="rId30"/>
    <p:sldId id="289" r:id="rId31"/>
    <p:sldId id="28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B5B"/>
    <a:srgbClr val="66F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16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0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jpg"/><Relationship Id="rId7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image" Target="../media/image6.jpg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image" Target="../media/image6.jpg"/><Relationship Id="rId6" Type="http://schemas.openxmlformats.org/officeDocument/2006/relationships/image" Target="../media/image17.jpg"/><Relationship Id="rId5" Type="http://schemas.openxmlformats.org/officeDocument/2006/relationships/image" Target="../media/image19.jp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B0B8A-92F2-44DC-AB9C-C9D14F9C015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185A27-3D66-45B5-93BA-E04483C71A74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FF0000"/>
          </a:solidFill>
        </a:ln>
      </dgm:spPr>
      <dgm:t>
        <a:bodyPr/>
        <a:lstStyle/>
        <a:p>
          <a:r>
            <a:rPr lang="bn-BD" sz="4800" b="1" cap="none" spc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A624CD-F141-4D5D-9CA6-513CE365E627}" type="parTrans" cxnId="{1449FAA2-DB27-4886-A6B4-198CCC44BE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0B2F1A-29B0-4A45-852F-AFD13D7A9909}" type="sibTrans" cxnId="{1449FAA2-DB27-4886-A6B4-198CCC44BE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D951C1-BEE4-419A-8E11-D7F7722F039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1.</a:t>
          </a:r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ছাগলের রোগের শ্রেণীবিভাগ করতে পারবে</a:t>
          </a:r>
          <a:endParaRPr lang="en-US" dirty="0">
            <a:solidFill>
              <a:schemeClr val="tx1"/>
            </a:solidFill>
          </a:endParaRPr>
        </a:p>
      </dgm:t>
    </dgm:pt>
    <dgm:pt modelId="{2744B08A-C6AE-4B7F-91E4-172954A7426C}" type="parTrans" cxnId="{7E57E17D-FAA1-4D49-9E47-64DD50C7E48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9AC06C-DE9B-476F-9827-41758A84D4CC}" type="sibTrans" cxnId="{7E57E17D-FAA1-4D49-9E47-64DD50C7E48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D6AA72-1981-44F5-8F03-891DEC483C1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2.</a:t>
          </a:r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রোগের সাধারণ লক্ষণ বর্ণনা করতে পারবে</a:t>
          </a:r>
          <a:endParaRPr lang="en-US" dirty="0">
            <a:solidFill>
              <a:schemeClr val="tx1"/>
            </a:solidFill>
          </a:endParaRPr>
        </a:p>
      </dgm:t>
    </dgm:pt>
    <dgm:pt modelId="{04D5379F-4131-4CFF-B4E2-B26FA5D37A4F}" type="parTrans" cxnId="{61DEE78F-9451-4D6C-9164-6BFA618D8D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D08349-DB27-4095-A619-91B54061AD72}" type="sibTrans" cxnId="{61DEE78F-9451-4D6C-9164-6BFA618D8D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1368E8-F94C-46D7-890B-5603307DDCF9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3.</a:t>
          </a:r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 প্রতিরোধের উপায় উল্লেখ করতে  পারবে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36AAC5-978A-482F-9B03-21EEE8816A5B}" type="parTrans" cxnId="{11A9BB7B-93D2-4CE7-A102-C2D093595B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E5173C-C104-4034-8A47-DAB479380121}" type="sibTrans" cxnId="{11A9BB7B-93D2-4CE7-A102-C2D093595B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16910C-D368-4F4E-A505-874D9991320A}">
      <dgm:prSet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 প্রতিকারের ব্যবস্থা বলতে পারবে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BBB33D-8A7B-4A48-88A9-5651523E2BB4}" type="parTrans" cxnId="{26F1AEF2-D0A4-41D6-AD0F-4EFC2D906948}">
      <dgm:prSet/>
      <dgm:spPr/>
      <dgm:t>
        <a:bodyPr/>
        <a:lstStyle/>
        <a:p>
          <a:endParaRPr lang="en-US"/>
        </a:p>
      </dgm:t>
    </dgm:pt>
    <dgm:pt modelId="{96610256-37AA-4291-B0BD-9B77C6C9AD46}" type="sibTrans" cxnId="{26F1AEF2-D0A4-41D6-AD0F-4EFC2D906948}">
      <dgm:prSet/>
      <dgm:spPr/>
      <dgm:t>
        <a:bodyPr/>
        <a:lstStyle/>
        <a:p>
          <a:endParaRPr lang="en-US"/>
        </a:p>
      </dgm:t>
    </dgm:pt>
    <dgm:pt modelId="{00A4609F-44A0-4371-8E50-E82FCBD79799}" type="pres">
      <dgm:prSet presAssocID="{239B0B8A-92F2-44DC-AB9C-C9D14F9C015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A9645E-DE0E-476A-803E-20B816EB2E83}" type="pres">
      <dgm:prSet presAssocID="{C1185A27-3D66-45B5-93BA-E04483C71A74}" presName="singleCycle" presStyleCnt="0"/>
      <dgm:spPr/>
    </dgm:pt>
    <dgm:pt modelId="{ADFDB939-FF7B-41D3-B5C5-E7FB5352DF7E}" type="pres">
      <dgm:prSet presAssocID="{C1185A27-3D66-45B5-93BA-E04483C71A74}" presName="singleCenter" presStyleLbl="node1" presStyleIdx="0" presStyleCnt="5" custScaleX="146168" custScaleY="131515">
        <dgm:presLayoutVars>
          <dgm:chMax val="7"/>
          <dgm:chPref val="7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78EE9CC-FC2B-4497-8AE3-52FD252EA317}" type="pres">
      <dgm:prSet presAssocID="{2744B08A-C6AE-4B7F-91E4-172954A7426C}" presName="Name56" presStyleLbl="parChTrans1D2" presStyleIdx="0" presStyleCnt="4"/>
      <dgm:spPr/>
      <dgm:t>
        <a:bodyPr/>
        <a:lstStyle/>
        <a:p>
          <a:endParaRPr lang="en-US"/>
        </a:p>
      </dgm:t>
    </dgm:pt>
    <dgm:pt modelId="{D987C26D-3779-458C-AB44-18B8BB44425C}" type="pres">
      <dgm:prSet presAssocID="{E3D951C1-BEE4-419A-8E11-D7F7722F039B}" presName="text0" presStyleLbl="node1" presStyleIdx="1" presStyleCnt="5" custScaleX="295346" custRadScaleRad="138736" custRadScaleInc="-194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F9D77-BE7B-45FF-82B6-5B36CE41ED55}" type="pres">
      <dgm:prSet presAssocID="{04D5379F-4131-4CFF-B4E2-B26FA5D37A4F}" presName="Name56" presStyleLbl="parChTrans1D2" presStyleIdx="1" presStyleCnt="4"/>
      <dgm:spPr/>
      <dgm:t>
        <a:bodyPr/>
        <a:lstStyle/>
        <a:p>
          <a:endParaRPr lang="en-US"/>
        </a:p>
      </dgm:t>
    </dgm:pt>
    <dgm:pt modelId="{783B75DB-2FDC-4FC5-A679-BB72BD71C4CF}" type="pres">
      <dgm:prSet presAssocID="{5DD6AA72-1981-44F5-8F03-891DEC483C18}" presName="text0" presStyleLbl="node1" presStyleIdx="2" presStyleCnt="5" custScaleX="308299" custRadScaleRad="86183" custRadScaleInc="209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E3D6C-7AEF-4B89-8EB6-01DDCDDC5D5C}" type="pres">
      <dgm:prSet presAssocID="{8C36AAC5-978A-482F-9B03-21EEE8816A5B}" presName="Name56" presStyleLbl="parChTrans1D2" presStyleIdx="2" presStyleCnt="4"/>
      <dgm:spPr/>
      <dgm:t>
        <a:bodyPr/>
        <a:lstStyle/>
        <a:p>
          <a:endParaRPr lang="en-US"/>
        </a:p>
      </dgm:t>
    </dgm:pt>
    <dgm:pt modelId="{37208510-3C70-4EA2-A647-45D25654C59C}" type="pres">
      <dgm:prSet presAssocID="{2B1368E8-F94C-46D7-890B-5603307DDCF9}" presName="text0" presStyleLbl="node1" presStyleIdx="3" presStyleCnt="5" custScaleX="320519" custRadScaleRad="140574" custRadScaleInc="-196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E648C-EFEC-4B90-BDE1-C8F8BBA960D3}" type="pres">
      <dgm:prSet presAssocID="{50BBB33D-8A7B-4A48-88A9-5651523E2BB4}" presName="Name56" presStyleLbl="parChTrans1D2" presStyleIdx="3" presStyleCnt="4"/>
      <dgm:spPr/>
      <dgm:t>
        <a:bodyPr/>
        <a:lstStyle/>
        <a:p>
          <a:endParaRPr lang="en-US"/>
        </a:p>
      </dgm:t>
    </dgm:pt>
    <dgm:pt modelId="{A8662DDE-1DD4-4F76-A05A-2B30CC08BA0E}" type="pres">
      <dgm:prSet presAssocID="{4516910C-D368-4F4E-A505-874D9991320A}" presName="text0" presStyleLbl="node1" presStyleIdx="4" presStyleCnt="5" custScaleX="315613" custRadScaleRad="83583" custRadScaleInc="217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2FF2EE-93D5-481E-A7A0-28FAF8B7CE2D}" type="presOf" srcId="{8C36AAC5-978A-482F-9B03-21EEE8816A5B}" destId="{1AEE3D6C-7AEF-4B89-8EB6-01DDCDDC5D5C}" srcOrd="0" destOrd="0" presId="urn:microsoft.com/office/officeart/2008/layout/RadialCluster"/>
    <dgm:cxn modelId="{7E57E17D-FAA1-4D49-9E47-64DD50C7E480}" srcId="{C1185A27-3D66-45B5-93BA-E04483C71A74}" destId="{E3D951C1-BEE4-419A-8E11-D7F7722F039B}" srcOrd="0" destOrd="0" parTransId="{2744B08A-C6AE-4B7F-91E4-172954A7426C}" sibTransId="{8A9AC06C-DE9B-476F-9827-41758A84D4CC}"/>
    <dgm:cxn modelId="{C8492B18-6D9D-4245-831C-AE5F42160613}" type="presOf" srcId="{2744B08A-C6AE-4B7F-91E4-172954A7426C}" destId="{A78EE9CC-FC2B-4497-8AE3-52FD252EA317}" srcOrd="0" destOrd="0" presId="urn:microsoft.com/office/officeart/2008/layout/RadialCluster"/>
    <dgm:cxn modelId="{61DEE78F-9451-4D6C-9164-6BFA618D8D58}" srcId="{C1185A27-3D66-45B5-93BA-E04483C71A74}" destId="{5DD6AA72-1981-44F5-8F03-891DEC483C18}" srcOrd="1" destOrd="0" parTransId="{04D5379F-4131-4CFF-B4E2-B26FA5D37A4F}" sibTransId="{6DD08349-DB27-4095-A619-91B54061AD72}"/>
    <dgm:cxn modelId="{1449FAA2-DB27-4886-A6B4-198CCC44BEFE}" srcId="{239B0B8A-92F2-44DC-AB9C-C9D14F9C015C}" destId="{C1185A27-3D66-45B5-93BA-E04483C71A74}" srcOrd="0" destOrd="0" parTransId="{86A624CD-F141-4D5D-9CA6-513CE365E627}" sibTransId="{6A0B2F1A-29B0-4A45-852F-AFD13D7A9909}"/>
    <dgm:cxn modelId="{FBA2D5F7-4483-48BA-B12A-873EFCF2C664}" type="presOf" srcId="{C1185A27-3D66-45B5-93BA-E04483C71A74}" destId="{ADFDB939-FF7B-41D3-B5C5-E7FB5352DF7E}" srcOrd="0" destOrd="0" presId="urn:microsoft.com/office/officeart/2008/layout/RadialCluster"/>
    <dgm:cxn modelId="{EB0B842E-8D28-4B48-AC1D-453EF5930DFB}" type="presOf" srcId="{E3D951C1-BEE4-419A-8E11-D7F7722F039B}" destId="{D987C26D-3779-458C-AB44-18B8BB44425C}" srcOrd="0" destOrd="0" presId="urn:microsoft.com/office/officeart/2008/layout/RadialCluster"/>
    <dgm:cxn modelId="{B1144875-6E6F-4FEB-BAFF-FF372FBC85C0}" type="presOf" srcId="{4516910C-D368-4F4E-A505-874D9991320A}" destId="{A8662DDE-1DD4-4F76-A05A-2B30CC08BA0E}" srcOrd="0" destOrd="0" presId="urn:microsoft.com/office/officeart/2008/layout/RadialCluster"/>
    <dgm:cxn modelId="{A641476E-4A22-4FC9-9A11-3560A09BBA0C}" type="presOf" srcId="{04D5379F-4131-4CFF-B4E2-B26FA5D37A4F}" destId="{053F9D77-BE7B-45FF-82B6-5B36CE41ED55}" srcOrd="0" destOrd="0" presId="urn:microsoft.com/office/officeart/2008/layout/RadialCluster"/>
    <dgm:cxn modelId="{6B2CD0A8-9696-42B5-8AD6-26B8B1855430}" type="presOf" srcId="{239B0B8A-92F2-44DC-AB9C-C9D14F9C015C}" destId="{00A4609F-44A0-4371-8E50-E82FCBD79799}" srcOrd="0" destOrd="0" presId="urn:microsoft.com/office/officeart/2008/layout/RadialCluster"/>
    <dgm:cxn modelId="{9AB6DC69-67BB-4925-9E1A-79212C883000}" type="presOf" srcId="{5DD6AA72-1981-44F5-8F03-891DEC483C18}" destId="{783B75DB-2FDC-4FC5-A679-BB72BD71C4CF}" srcOrd="0" destOrd="0" presId="urn:microsoft.com/office/officeart/2008/layout/RadialCluster"/>
    <dgm:cxn modelId="{11A9BB7B-93D2-4CE7-A102-C2D093595BCA}" srcId="{C1185A27-3D66-45B5-93BA-E04483C71A74}" destId="{2B1368E8-F94C-46D7-890B-5603307DDCF9}" srcOrd="2" destOrd="0" parTransId="{8C36AAC5-978A-482F-9B03-21EEE8816A5B}" sibTransId="{D7E5173C-C104-4034-8A47-DAB479380121}"/>
    <dgm:cxn modelId="{C1671586-B459-48DF-AFD9-9AE76416A0DB}" type="presOf" srcId="{2B1368E8-F94C-46D7-890B-5603307DDCF9}" destId="{37208510-3C70-4EA2-A647-45D25654C59C}" srcOrd="0" destOrd="0" presId="urn:microsoft.com/office/officeart/2008/layout/RadialCluster"/>
    <dgm:cxn modelId="{26F1AEF2-D0A4-41D6-AD0F-4EFC2D906948}" srcId="{C1185A27-3D66-45B5-93BA-E04483C71A74}" destId="{4516910C-D368-4F4E-A505-874D9991320A}" srcOrd="3" destOrd="0" parTransId="{50BBB33D-8A7B-4A48-88A9-5651523E2BB4}" sibTransId="{96610256-37AA-4291-B0BD-9B77C6C9AD46}"/>
    <dgm:cxn modelId="{66B7B334-71F7-4FC6-B231-700EFACCC899}" type="presOf" srcId="{50BBB33D-8A7B-4A48-88A9-5651523E2BB4}" destId="{23FE648C-EFEC-4B90-BDE1-C8F8BBA960D3}" srcOrd="0" destOrd="0" presId="urn:microsoft.com/office/officeart/2008/layout/RadialCluster"/>
    <dgm:cxn modelId="{89838313-F459-4611-B2FC-CDF78C20A4F1}" type="presParOf" srcId="{00A4609F-44A0-4371-8E50-E82FCBD79799}" destId="{D5A9645E-DE0E-476A-803E-20B816EB2E83}" srcOrd="0" destOrd="0" presId="urn:microsoft.com/office/officeart/2008/layout/RadialCluster"/>
    <dgm:cxn modelId="{E212DB62-6DD5-4E38-9A9F-971B9B5ED236}" type="presParOf" srcId="{D5A9645E-DE0E-476A-803E-20B816EB2E83}" destId="{ADFDB939-FF7B-41D3-B5C5-E7FB5352DF7E}" srcOrd="0" destOrd="0" presId="urn:microsoft.com/office/officeart/2008/layout/RadialCluster"/>
    <dgm:cxn modelId="{F5DBEDED-2A63-4314-A24E-3D0BEF5E21CB}" type="presParOf" srcId="{D5A9645E-DE0E-476A-803E-20B816EB2E83}" destId="{A78EE9CC-FC2B-4497-8AE3-52FD252EA317}" srcOrd="1" destOrd="0" presId="urn:microsoft.com/office/officeart/2008/layout/RadialCluster"/>
    <dgm:cxn modelId="{00992EFA-73F8-40D9-82A6-514B1D8D9ED6}" type="presParOf" srcId="{D5A9645E-DE0E-476A-803E-20B816EB2E83}" destId="{D987C26D-3779-458C-AB44-18B8BB44425C}" srcOrd="2" destOrd="0" presId="urn:microsoft.com/office/officeart/2008/layout/RadialCluster"/>
    <dgm:cxn modelId="{CBE1F9A2-FCE4-4D2D-A014-48F9A3C9E9ED}" type="presParOf" srcId="{D5A9645E-DE0E-476A-803E-20B816EB2E83}" destId="{053F9D77-BE7B-45FF-82B6-5B36CE41ED55}" srcOrd="3" destOrd="0" presId="urn:microsoft.com/office/officeart/2008/layout/RadialCluster"/>
    <dgm:cxn modelId="{39FB1E7D-4C21-486A-B77F-B09C7664EDBE}" type="presParOf" srcId="{D5A9645E-DE0E-476A-803E-20B816EB2E83}" destId="{783B75DB-2FDC-4FC5-A679-BB72BD71C4CF}" srcOrd="4" destOrd="0" presId="urn:microsoft.com/office/officeart/2008/layout/RadialCluster"/>
    <dgm:cxn modelId="{F0341F9C-E2A9-4E38-9947-94B9017F4385}" type="presParOf" srcId="{D5A9645E-DE0E-476A-803E-20B816EB2E83}" destId="{1AEE3D6C-7AEF-4B89-8EB6-01DDCDDC5D5C}" srcOrd="5" destOrd="0" presId="urn:microsoft.com/office/officeart/2008/layout/RadialCluster"/>
    <dgm:cxn modelId="{9679FAF6-C3E9-4B9F-B1C0-F3231451F7AD}" type="presParOf" srcId="{D5A9645E-DE0E-476A-803E-20B816EB2E83}" destId="{37208510-3C70-4EA2-A647-45D25654C59C}" srcOrd="6" destOrd="0" presId="urn:microsoft.com/office/officeart/2008/layout/RadialCluster"/>
    <dgm:cxn modelId="{7F42E270-6E83-40A7-9A7A-C4C45463F1B5}" type="presParOf" srcId="{D5A9645E-DE0E-476A-803E-20B816EB2E83}" destId="{23FE648C-EFEC-4B90-BDE1-C8F8BBA960D3}" srcOrd="7" destOrd="0" presId="urn:microsoft.com/office/officeart/2008/layout/RadialCluster"/>
    <dgm:cxn modelId="{6ED31186-6D67-4294-B96D-FA56F1CC0DFE}" type="presParOf" srcId="{D5A9645E-DE0E-476A-803E-20B816EB2E83}" destId="{A8662DDE-1DD4-4F76-A05A-2B30CC08BA0E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1268C0-8A4E-404F-BEA9-6E8F20DE9A5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7CFBE5-CE4E-4D58-9FDE-15A8E38309B5}">
      <dgm:prSet phldrT="[Text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bn-BD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রোগের শ্রেণীবিভাগ</a:t>
          </a:r>
          <a:endParaRPr lang="en-US" sz="40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DC57E4-8267-411A-98F9-F3EB075C7539}" type="parTrans" cxnId="{1AEA63AF-F3D0-4E10-BA9C-DEBE3D28EB7B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8A86E8-FE2D-4440-8F42-053D4BEDCF07}" type="sibTrans" cxnId="{1AEA63AF-F3D0-4E10-BA9C-DEBE3D28EB7B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5C4DEC-A499-409D-B008-B3F1F3AF106C}">
      <dgm:prSet phldrT="[Text]" custT="1"/>
      <dgm:spPr>
        <a:gradFill flip="none" rotWithShape="0">
          <a:gsLst>
            <a:gs pos="0">
              <a:schemeClr val="accent1">
                <a:lumMod val="75000"/>
                <a:tint val="66000"/>
                <a:satMod val="160000"/>
              </a:schemeClr>
            </a:gs>
            <a:gs pos="50000">
              <a:schemeClr val="accent1">
                <a:lumMod val="75000"/>
                <a:tint val="44500"/>
                <a:satMod val="160000"/>
              </a:schemeClr>
            </a:gs>
            <a:gs pos="100000">
              <a:schemeClr val="accent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bn-BD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3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72A8E8-6A2A-4132-AFC0-9DB2DE36A6D6}" type="parTrans" cxnId="{F190FD01-D0DA-4C69-8478-939D690AE1A0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FE36FA-6104-4652-9436-509A062F47A5}" type="sibTrans" cxnId="{F190FD01-D0DA-4C69-8478-939D690AE1A0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F7A230-BB77-48DE-91A1-B5640F6C61A8}">
      <dgm:prSet phldrT="[Text]" custT="1"/>
      <dgm:spPr>
        <a:gradFill flip="none" rotWithShape="0">
          <a:gsLst>
            <a:gs pos="0">
              <a:schemeClr val="accent1">
                <a:lumMod val="75000"/>
                <a:tint val="66000"/>
                <a:satMod val="160000"/>
              </a:schemeClr>
            </a:gs>
            <a:gs pos="50000">
              <a:schemeClr val="accent1">
                <a:lumMod val="75000"/>
                <a:tint val="44500"/>
                <a:satMod val="160000"/>
              </a:schemeClr>
            </a:gs>
            <a:gs pos="100000">
              <a:schemeClr val="accent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bn-BD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ব্যাকটেরিয়া</a:t>
          </a:r>
          <a:endParaRPr lang="en-US" sz="3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94C148-71A7-4A95-9045-821261DEAC92}" type="parTrans" cxnId="{22DFAA55-AF1C-467C-85A6-5788107D1C90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E88875-D246-4000-BDFC-2E71B179368F}" type="sibTrans" cxnId="{22DFAA55-AF1C-467C-85A6-5788107D1C90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D74E8C-1FAF-432C-8EAE-75535ACD1BF5}">
      <dgm:prSet phldrT="[Text]" custT="1"/>
      <dgm:spPr>
        <a:gradFill flip="none" rotWithShape="0">
          <a:gsLst>
            <a:gs pos="0">
              <a:schemeClr val="accent1">
                <a:lumMod val="75000"/>
                <a:tint val="66000"/>
                <a:satMod val="160000"/>
              </a:schemeClr>
            </a:gs>
            <a:gs pos="50000">
              <a:schemeClr val="accent1">
                <a:lumMod val="75000"/>
                <a:tint val="44500"/>
                <a:satMod val="160000"/>
              </a:schemeClr>
            </a:gs>
            <a:gs pos="100000">
              <a:schemeClr val="accent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bn-BD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পরজীবজনিত</a:t>
          </a:r>
          <a:endParaRPr lang="en-US" sz="3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F12FB2-9EA3-4E2A-865A-1DB01ADAD505}" type="parTrans" cxnId="{1FA746CE-748E-4912-BAC9-31AF086779BD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D142FB-457D-4DEA-9862-5BCA20826347}" type="sibTrans" cxnId="{1FA746CE-748E-4912-BAC9-31AF086779BD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6B0150-BBB4-4D76-81E5-E5E4FBB11991}">
      <dgm:prSet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01E8CD-B67B-4428-8614-D8EF2E182848}" type="parTrans" cxnId="{297DA89E-7C9A-42B3-BE03-1124F5F5730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77C8C5-16BA-4B2F-AAA6-A07D6D848DE0}" type="sibTrans" cxnId="{297DA89E-7C9A-42B3-BE03-1124F5F5730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3812F4-BC22-4DC2-AE33-46EF107483CB}">
      <dgm:prSet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D4AFE1-704A-4AF6-9CCC-769280E3C8C5}" type="parTrans" cxnId="{A3D19F56-9A96-4533-B3C4-EFF85C2B4D9E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B13501-37BB-4E57-BCCF-BF32928BEF81}" type="sibTrans" cxnId="{A3D19F56-9A96-4533-B3C4-EFF85C2B4D9E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CE09FE-14DD-4E78-A94F-5B18DD31A84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গলাফুলা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625F13-94B3-4E0B-97AC-61B270304269}" type="parTrans" cxnId="{13B226D1-896C-475A-8849-61C0B8ECA43B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C46450-49D5-4BB4-A440-10E1542A7176}" type="sibTrans" cxnId="{13B226D1-896C-475A-8849-61C0B8ECA43B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5940F4-6983-443C-8D8C-461EDD7C4A4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ডায়রিয়া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524C8E-7B1F-4AEE-A043-3F37BCF974C2}" type="parTrans" cxnId="{C827DA22-4A7E-41D3-BFD1-156DC244AD97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BEAFD4-D527-405A-94E9-9B6F2E324E73}" type="sibTrans" cxnId="{C827DA22-4A7E-41D3-BFD1-156DC244AD97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C6FF27-A94B-47D1-BB7B-5D4A303D2399}">
      <dgm:prSet custT="1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দেহের ভিতরে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32CC8B-0441-4508-8856-810CCF4C9645}" type="parTrans" cxnId="{B7AAEAC4-8A7D-4C92-BD70-A9EC53F18664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4F6300-388D-469F-B769-FEDB80DAD35E}" type="sibTrans" cxnId="{B7AAEAC4-8A7D-4C92-BD70-A9EC53F18664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81A400-3825-4FC6-9C79-DE273FDBDF7A}">
      <dgm:prSet custT="1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দেহের বাইরে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E9BA18-5354-42F5-9272-29A15C6DC56C}" type="parTrans" cxnId="{65150B4B-20F7-4829-95D6-8106A7290938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512A9B-3794-4F67-BDB3-5B41D8D00CCC}" type="sibTrans" cxnId="{65150B4B-20F7-4829-95D6-8106A7290938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43555A-CB76-4344-95A5-39BAAA45C446}">
      <dgm:prSet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</dgm:spPr>
      <dgm:t>
        <a:bodyPr/>
        <a:lstStyle/>
        <a:p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DFDE05-296E-4FF7-A4F6-EBA266BFFCAA}" type="parTrans" cxnId="{0BE3C6D0-C07E-4733-A366-EDCEDB6BACB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4E469C-31C7-4D0A-990D-277090F60214}" type="sibTrans" cxnId="{0BE3C6D0-C07E-4733-A366-EDCEDB6BACB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E8C99D-91C0-4BEA-9267-4F8FCA108B7F}">
      <dgm:prSet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D64827-F59E-4DD8-B4F0-8BE7FCA340AD}" type="parTrans" cxnId="{944DB697-0BFF-436D-9627-0FC8E8319179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74B611-50D1-42D6-8B49-5BD3A5457D5E}" type="sibTrans" cxnId="{944DB697-0BFF-436D-9627-0FC8E8319179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FC5E5C-C3D8-4D87-A09E-91F1A44B5D6C}">
      <dgm:prSet custT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উঁকুন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42E9FE-ADB1-4B20-AB80-62E169B25363}" type="parTrans" cxnId="{6870D8A9-2AE3-41DF-880C-2394F6E8678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06B261-CD2A-4A7F-B88D-0D3DF2106E21}" type="sibTrans" cxnId="{6870D8A9-2AE3-41DF-880C-2394F6E8678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FF5432-852A-40E5-A526-C4B4984B8479}">
      <dgm:prSet custT="1"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আটালি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1B396F-517D-4858-B154-8C550C9D951C}" type="parTrans" cxnId="{EE3419E1-B761-4E91-8F13-445AF1CECB12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229EA9-FBEE-4BEC-8312-9E27002845A9}" type="sibTrans" cxnId="{EE3419E1-B761-4E91-8F13-445AF1CECB12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DA4852-EE88-4119-805B-3AA8AE5FBF65}">
      <dgm:prSet custT="1"/>
      <dgm:spPr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মাইট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B76EBA-690D-4927-A2DE-C536A4798497}" type="parTrans" cxnId="{FED8DC42-A381-40F2-82E3-EB50E86C0944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5F5B4E-58D1-41C8-AA33-A42A2006CA3A}" type="sibTrans" cxnId="{FED8DC42-A381-40F2-82E3-EB50E86C0944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4418F7-BACD-4718-A20F-B380712CA6C4}">
      <dgm:prSet/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গোলকৃমি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2390BE-278F-4E57-85CD-084DE5EF811A}" type="parTrans" cxnId="{D9596B20-B2D0-462A-A5B0-4B79EB38A636}">
      <dgm:prSet/>
      <dgm:spPr/>
      <dgm:t>
        <a:bodyPr/>
        <a:lstStyle/>
        <a:p>
          <a:endParaRPr lang="en-US"/>
        </a:p>
      </dgm:t>
    </dgm:pt>
    <dgm:pt modelId="{25EF626D-6065-4D78-BF7A-F92C0047113D}" type="sibTrans" cxnId="{D9596B20-B2D0-462A-A5B0-4B79EB38A636}">
      <dgm:prSet/>
      <dgm:spPr/>
      <dgm:t>
        <a:bodyPr/>
        <a:lstStyle/>
        <a:p>
          <a:endParaRPr lang="en-US"/>
        </a:p>
      </dgm:t>
    </dgm:pt>
    <dgm:pt modelId="{71EF07B4-C42D-4028-A41A-0496150E64FA}">
      <dgm:prSet/>
      <dgm:spPr/>
      <dgm:t>
        <a:bodyPr/>
        <a:lstStyle/>
        <a:p>
          <a:r>
            <a:rPr lang="bn-BD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ফিতাকৃমি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93B5CA-51C2-4C43-856C-3145B0AD5E14}" type="parTrans" cxnId="{9AF56D21-FCFF-4C1A-8D2F-34FAF17C92FC}">
      <dgm:prSet/>
      <dgm:spPr/>
      <dgm:t>
        <a:bodyPr/>
        <a:lstStyle/>
        <a:p>
          <a:endParaRPr lang="en-US"/>
        </a:p>
      </dgm:t>
    </dgm:pt>
    <dgm:pt modelId="{06D89772-401A-4DEF-9A0A-0287FCCAB735}" type="sibTrans" cxnId="{9AF56D21-FCFF-4C1A-8D2F-34FAF17C92FC}">
      <dgm:prSet/>
      <dgm:spPr/>
      <dgm:t>
        <a:bodyPr/>
        <a:lstStyle/>
        <a:p>
          <a:endParaRPr lang="en-US"/>
        </a:p>
      </dgm:t>
    </dgm:pt>
    <dgm:pt modelId="{D1044045-CCF9-4C44-BCD7-1ABE2AA47195}">
      <dgm:prSet custT="1"/>
      <dgm:spPr>
        <a:blipFill dpi="0"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AEDF75-6B54-4C91-AEC8-759466688EB0}" type="sibTrans" cxnId="{37D19E32-3D5F-47D8-8742-4C280D08A49C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E95B57-446D-4FDC-848B-458B1B5525B5}" type="parTrans" cxnId="{37D19E32-3D5F-47D8-8742-4C280D08A49C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8FD217-EE51-4233-B282-611E99FB2793}">
      <dgm:prSet/>
      <dgm:spPr/>
      <dgm:t>
        <a:bodyPr/>
        <a:lstStyle/>
        <a:p>
          <a:r>
            <a:rPr lang="bn-BD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পাতাকৃমি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AE1CEB-BD2B-4696-A209-5F59EDA68006}" type="parTrans" cxnId="{13E9F57B-9C6D-4ADC-AF0A-E5C2AB22F6F5}">
      <dgm:prSet/>
      <dgm:spPr/>
      <dgm:t>
        <a:bodyPr/>
        <a:lstStyle/>
        <a:p>
          <a:endParaRPr lang="en-US"/>
        </a:p>
      </dgm:t>
    </dgm:pt>
    <dgm:pt modelId="{563245D4-B0FF-4765-AA50-2831D1A68246}" type="sibTrans" cxnId="{13E9F57B-9C6D-4ADC-AF0A-E5C2AB22F6F5}">
      <dgm:prSet/>
      <dgm:spPr/>
      <dgm:t>
        <a:bodyPr/>
        <a:lstStyle/>
        <a:p>
          <a:endParaRPr lang="en-US"/>
        </a:p>
      </dgm:t>
    </dgm:pt>
    <dgm:pt modelId="{9B14B27B-0746-4B1B-8EA5-4A2CCBEA38DA}">
      <dgm:prSet/>
      <dgm:spPr/>
      <dgm:t>
        <a:bodyPr/>
        <a:lstStyle/>
        <a:p>
          <a:r>
            <a:rPr lang="bn-BD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নিউমোনিয়া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8BF59C-873A-4825-861C-F63CF1F1A0EC}" type="parTrans" cxnId="{152D99BE-4C6B-45FB-8242-63DFC2937E84}">
      <dgm:prSet/>
      <dgm:spPr/>
      <dgm:t>
        <a:bodyPr/>
        <a:lstStyle/>
        <a:p>
          <a:endParaRPr lang="en-US"/>
        </a:p>
      </dgm:t>
    </dgm:pt>
    <dgm:pt modelId="{638FF538-6B8F-4F0E-9184-AF6F6ED2936F}" type="sibTrans" cxnId="{152D99BE-4C6B-45FB-8242-63DFC2937E84}">
      <dgm:prSet/>
      <dgm:spPr/>
      <dgm:t>
        <a:bodyPr/>
        <a:lstStyle/>
        <a:p>
          <a:endParaRPr lang="en-US"/>
        </a:p>
      </dgm:t>
    </dgm:pt>
    <dgm:pt modelId="{360DDED2-C236-4780-AB10-2EDFD131B69C}">
      <dgm:prSet/>
      <dgm:spPr/>
      <dgm:t>
        <a:bodyPr/>
        <a:lstStyle/>
        <a:p>
          <a:r>
            <a:rPr lang="bn-BD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পি.পি.আর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DF0456-AEDF-42FE-B7FE-32FB1F3068D1}" type="parTrans" cxnId="{608F184D-44B2-4266-B20D-F467C1E1C283}">
      <dgm:prSet/>
      <dgm:spPr/>
      <dgm:t>
        <a:bodyPr/>
        <a:lstStyle/>
        <a:p>
          <a:endParaRPr lang="en-US"/>
        </a:p>
      </dgm:t>
    </dgm:pt>
    <dgm:pt modelId="{3660E8AF-7DAD-4DAD-88CA-DF1B3F2ABD65}" type="sibTrans" cxnId="{608F184D-44B2-4266-B20D-F467C1E1C283}">
      <dgm:prSet/>
      <dgm:spPr/>
      <dgm:t>
        <a:bodyPr/>
        <a:lstStyle/>
        <a:p>
          <a:endParaRPr lang="en-US"/>
        </a:p>
      </dgm:t>
    </dgm:pt>
    <dgm:pt modelId="{31621B04-BD44-48F7-B43D-FBAF29C080FB}" type="pres">
      <dgm:prSet presAssocID="{641268C0-8A4E-404F-BEA9-6E8F20DE9A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71927DF-F0EB-4476-8235-3E200E1A3631}" type="pres">
      <dgm:prSet presAssocID="{F27CFBE5-CE4E-4D58-9FDE-15A8E38309B5}" presName="hierRoot1" presStyleCnt="0">
        <dgm:presLayoutVars>
          <dgm:hierBranch val="init"/>
        </dgm:presLayoutVars>
      </dgm:prSet>
      <dgm:spPr/>
    </dgm:pt>
    <dgm:pt modelId="{AC544FB4-985E-436B-AFFB-0585F53BC73C}" type="pres">
      <dgm:prSet presAssocID="{F27CFBE5-CE4E-4D58-9FDE-15A8E38309B5}" presName="rootComposite1" presStyleCnt="0"/>
      <dgm:spPr/>
    </dgm:pt>
    <dgm:pt modelId="{8755BD7C-21C9-42BD-BA92-0F007D7C6C56}" type="pres">
      <dgm:prSet presAssocID="{F27CFBE5-CE4E-4D58-9FDE-15A8E38309B5}" presName="rootText1" presStyleLbl="node0" presStyleIdx="0" presStyleCnt="1" custScaleX="313235" custScaleY="183104" custLinFactY="-513" custLinFactNeighborX="-1142" custLinFactNeighborY="-100000">
        <dgm:presLayoutVars>
          <dgm:chPref val="3"/>
        </dgm:presLayoutVars>
      </dgm:prSet>
      <dgm:spPr>
        <a:prstGeom prst="horizontalScroll">
          <a:avLst/>
        </a:prstGeom>
      </dgm:spPr>
      <dgm:t>
        <a:bodyPr/>
        <a:lstStyle/>
        <a:p>
          <a:endParaRPr lang="en-US"/>
        </a:p>
      </dgm:t>
    </dgm:pt>
    <dgm:pt modelId="{235762F0-546F-4B59-A004-0FF9EEB136F1}" type="pres">
      <dgm:prSet presAssocID="{F27CFBE5-CE4E-4D58-9FDE-15A8E38309B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D9977FE-87B1-4394-824B-CD85735CDD2B}" type="pres">
      <dgm:prSet presAssocID="{F27CFBE5-CE4E-4D58-9FDE-15A8E38309B5}" presName="hierChild2" presStyleCnt="0"/>
      <dgm:spPr/>
    </dgm:pt>
    <dgm:pt modelId="{5ADEE13F-506C-4A22-AF12-27378274FC08}" type="pres">
      <dgm:prSet presAssocID="{C472A8E8-6A2A-4132-AFC0-9DB2DE36A6D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B463C19-92CB-4230-B6E0-B7A05354A6C0}" type="pres">
      <dgm:prSet presAssocID="{CA5C4DEC-A499-409D-B008-B3F1F3AF106C}" presName="hierRoot2" presStyleCnt="0">
        <dgm:presLayoutVars>
          <dgm:hierBranch val="init"/>
        </dgm:presLayoutVars>
      </dgm:prSet>
      <dgm:spPr/>
    </dgm:pt>
    <dgm:pt modelId="{7793B744-442E-40CB-B860-837981DD9F9D}" type="pres">
      <dgm:prSet presAssocID="{CA5C4DEC-A499-409D-B008-B3F1F3AF106C}" presName="rootComposite" presStyleCnt="0"/>
      <dgm:spPr/>
    </dgm:pt>
    <dgm:pt modelId="{57F1E2FA-50E8-4865-B408-1B8F718B8DD4}" type="pres">
      <dgm:prSet presAssocID="{CA5C4DEC-A499-409D-B008-B3F1F3AF106C}" presName="rootText" presStyleLbl="node2" presStyleIdx="0" presStyleCnt="3" custScaleX="137954" custScaleY="134150" custLinFactNeighborX="-46954" custLinFactNeighborY="-1648">
        <dgm:presLayoutVars>
          <dgm:chPref val="3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F3D26BEC-0B54-4747-99BB-B562F7ECF796}" type="pres">
      <dgm:prSet presAssocID="{CA5C4DEC-A499-409D-B008-B3F1F3AF106C}" presName="rootConnector" presStyleLbl="node2" presStyleIdx="0" presStyleCnt="3"/>
      <dgm:spPr/>
      <dgm:t>
        <a:bodyPr/>
        <a:lstStyle/>
        <a:p>
          <a:endParaRPr lang="en-US"/>
        </a:p>
      </dgm:t>
    </dgm:pt>
    <dgm:pt modelId="{60B1600B-D7FD-4B59-8CDD-E358924FEA45}" type="pres">
      <dgm:prSet presAssocID="{CA5C4DEC-A499-409D-B008-B3F1F3AF106C}" presName="hierChild4" presStyleCnt="0"/>
      <dgm:spPr/>
    </dgm:pt>
    <dgm:pt modelId="{ACDDE0B4-79B7-41C4-A440-3587C3E38677}" type="pres">
      <dgm:prSet presAssocID="{E801E8CD-B67B-4428-8614-D8EF2E182848}" presName="Name37" presStyleLbl="parChTrans1D3" presStyleIdx="0" presStyleCnt="6"/>
      <dgm:spPr/>
      <dgm:t>
        <a:bodyPr/>
        <a:lstStyle/>
        <a:p>
          <a:endParaRPr lang="en-US"/>
        </a:p>
      </dgm:t>
    </dgm:pt>
    <dgm:pt modelId="{F8E68E85-FAE2-4086-A9A7-FF1A99737EFC}" type="pres">
      <dgm:prSet presAssocID="{E16B0150-BBB4-4D76-81E5-E5E4FBB11991}" presName="hierRoot2" presStyleCnt="0">
        <dgm:presLayoutVars>
          <dgm:hierBranch val="init"/>
        </dgm:presLayoutVars>
      </dgm:prSet>
      <dgm:spPr/>
    </dgm:pt>
    <dgm:pt modelId="{41259597-FE85-4C1E-A584-E206D30E0D03}" type="pres">
      <dgm:prSet presAssocID="{E16B0150-BBB4-4D76-81E5-E5E4FBB11991}" presName="rootComposite" presStyleCnt="0"/>
      <dgm:spPr/>
    </dgm:pt>
    <dgm:pt modelId="{63D426F8-9CF9-4DDF-BD8F-54057101E31D}" type="pres">
      <dgm:prSet presAssocID="{E16B0150-BBB4-4D76-81E5-E5E4FBB11991}" presName="rootText" presStyleLbl="node3" presStyleIdx="0" presStyleCnt="6" custScaleX="152452" custScaleY="152654" custLinFactNeighborX="-50249" custLinFactNeighborY="-823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A5D586A-A402-4F89-BF9A-49FEC37CA8CC}" type="pres">
      <dgm:prSet presAssocID="{E16B0150-BBB4-4D76-81E5-E5E4FBB11991}" presName="rootConnector" presStyleLbl="node3" presStyleIdx="0" presStyleCnt="6"/>
      <dgm:spPr/>
      <dgm:t>
        <a:bodyPr/>
        <a:lstStyle/>
        <a:p>
          <a:endParaRPr lang="en-US"/>
        </a:p>
      </dgm:t>
    </dgm:pt>
    <dgm:pt modelId="{05B77DAB-5F1C-4460-8212-39098D21AB27}" type="pres">
      <dgm:prSet presAssocID="{E16B0150-BBB4-4D76-81E5-E5E4FBB11991}" presName="hierChild4" presStyleCnt="0"/>
      <dgm:spPr/>
    </dgm:pt>
    <dgm:pt modelId="{4F3B0DC5-3F56-4A92-9A64-5CD97651B0BB}" type="pres">
      <dgm:prSet presAssocID="{85DF0456-AEDF-42FE-B7FE-32FB1F3068D1}" presName="Name37" presStyleLbl="parChTrans1D4" presStyleIdx="0" presStyleCnt="11"/>
      <dgm:spPr/>
      <dgm:t>
        <a:bodyPr/>
        <a:lstStyle/>
        <a:p>
          <a:endParaRPr lang="en-US"/>
        </a:p>
      </dgm:t>
    </dgm:pt>
    <dgm:pt modelId="{8578146B-8681-4866-9F7F-D8F620196737}" type="pres">
      <dgm:prSet presAssocID="{360DDED2-C236-4780-AB10-2EDFD131B69C}" presName="hierRoot2" presStyleCnt="0">
        <dgm:presLayoutVars>
          <dgm:hierBranch val="init"/>
        </dgm:presLayoutVars>
      </dgm:prSet>
      <dgm:spPr/>
    </dgm:pt>
    <dgm:pt modelId="{5213C498-EA7E-4226-980C-0FA480CF6FCB}" type="pres">
      <dgm:prSet presAssocID="{360DDED2-C236-4780-AB10-2EDFD131B69C}" presName="rootComposite" presStyleCnt="0"/>
      <dgm:spPr/>
    </dgm:pt>
    <dgm:pt modelId="{B8304C4E-9B4D-48DE-9D08-8D91ABC3344E}" type="pres">
      <dgm:prSet presAssocID="{360DDED2-C236-4780-AB10-2EDFD131B69C}" presName="rootText" presStyleLbl="node4" presStyleIdx="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D22CBE-5636-45DD-AEC8-AB05229315AD}" type="pres">
      <dgm:prSet presAssocID="{360DDED2-C236-4780-AB10-2EDFD131B69C}" presName="rootConnector" presStyleLbl="node4" presStyleIdx="0" presStyleCnt="11"/>
      <dgm:spPr/>
      <dgm:t>
        <a:bodyPr/>
        <a:lstStyle/>
        <a:p>
          <a:endParaRPr lang="en-US"/>
        </a:p>
      </dgm:t>
    </dgm:pt>
    <dgm:pt modelId="{231E11D4-44FB-4CC9-AB04-6498A10A8A4E}" type="pres">
      <dgm:prSet presAssocID="{360DDED2-C236-4780-AB10-2EDFD131B69C}" presName="hierChild4" presStyleCnt="0"/>
      <dgm:spPr/>
    </dgm:pt>
    <dgm:pt modelId="{A4F34830-FBC3-4A04-8C0B-F51B90DD0193}" type="pres">
      <dgm:prSet presAssocID="{360DDED2-C236-4780-AB10-2EDFD131B69C}" presName="hierChild5" presStyleCnt="0"/>
      <dgm:spPr/>
    </dgm:pt>
    <dgm:pt modelId="{3404EF19-46BD-4168-B9DE-C302D1CD1171}" type="pres">
      <dgm:prSet presAssocID="{E16B0150-BBB4-4D76-81E5-E5E4FBB11991}" presName="hierChild5" presStyleCnt="0"/>
      <dgm:spPr/>
    </dgm:pt>
    <dgm:pt modelId="{1FE12B92-3085-4169-A862-AD01F05108E8}" type="pres">
      <dgm:prSet presAssocID="{41D4AFE1-704A-4AF6-9CCC-769280E3C8C5}" presName="Name37" presStyleLbl="parChTrans1D3" presStyleIdx="1" presStyleCnt="6"/>
      <dgm:spPr/>
      <dgm:t>
        <a:bodyPr/>
        <a:lstStyle/>
        <a:p>
          <a:endParaRPr lang="en-US"/>
        </a:p>
      </dgm:t>
    </dgm:pt>
    <dgm:pt modelId="{52B21181-15B3-4379-8B98-B8A619FDCBF3}" type="pres">
      <dgm:prSet presAssocID="{C73812F4-BC22-4DC2-AE33-46EF107483CB}" presName="hierRoot2" presStyleCnt="0">
        <dgm:presLayoutVars>
          <dgm:hierBranch val="init"/>
        </dgm:presLayoutVars>
      </dgm:prSet>
      <dgm:spPr/>
    </dgm:pt>
    <dgm:pt modelId="{FDCC05F9-D6ED-47D4-B54D-75A7EC07BBEF}" type="pres">
      <dgm:prSet presAssocID="{C73812F4-BC22-4DC2-AE33-46EF107483CB}" presName="rootComposite" presStyleCnt="0"/>
      <dgm:spPr/>
    </dgm:pt>
    <dgm:pt modelId="{57D1B99C-644B-4A5C-BEA8-49D21F89A71E}" type="pres">
      <dgm:prSet presAssocID="{C73812F4-BC22-4DC2-AE33-46EF107483CB}" presName="rootText" presStyleLbl="node3" presStyleIdx="1" presStyleCnt="6" custScaleX="137274" custScaleY="148638" custLinFactNeighborX="-1661" custLinFactNeighborY="-623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DCE6BA-724A-4BAF-BB2A-D1F8C2C3E8D1}" type="pres">
      <dgm:prSet presAssocID="{C73812F4-BC22-4DC2-AE33-46EF107483CB}" presName="rootConnector" presStyleLbl="node3" presStyleIdx="1" presStyleCnt="6"/>
      <dgm:spPr/>
      <dgm:t>
        <a:bodyPr/>
        <a:lstStyle/>
        <a:p>
          <a:endParaRPr lang="en-US"/>
        </a:p>
      </dgm:t>
    </dgm:pt>
    <dgm:pt modelId="{26DA66FD-9520-404E-A60A-4AF0F83EAC7C}" type="pres">
      <dgm:prSet presAssocID="{C73812F4-BC22-4DC2-AE33-46EF107483CB}" presName="hierChild4" presStyleCnt="0"/>
      <dgm:spPr/>
    </dgm:pt>
    <dgm:pt modelId="{A6FEDACF-8F26-4089-A731-0A1DBB050922}" type="pres">
      <dgm:prSet presAssocID="{A18BF59C-873A-4825-861C-F63CF1F1A0EC}" presName="Name37" presStyleLbl="parChTrans1D4" presStyleIdx="1" presStyleCnt="11"/>
      <dgm:spPr/>
      <dgm:t>
        <a:bodyPr/>
        <a:lstStyle/>
        <a:p>
          <a:endParaRPr lang="en-US"/>
        </a:p>
      </dgm:t>
    </dgm:pt>
    <dgm:pt modelId="{ED793254-6EAA-497C-8CE0-005826249058}" type="pres">
      <dgm:prSet presAssocID="{9B14B27B-0746-4B1B-8EA5-4A2CCBEA38DA}" presName="hierRoot2" presStyleCnt="0">
        <dgm:presLayoutVars>
          <dgm:hierBranch val="init"/>
        </dgm:presLayoutVars>
      </dgm:prSet>
      <dgm:spPr/>
    </dgm:pt>
    <dgm:pt modelId="{70280401-C27C-497A-85D0-2D21F52D50CA}" type="pres">
      <dgm:prSet presAssocID="{9B14B27B-0746-4B1B-8EA5-4A2CCBEA38DA}" presName="rootComposite" presStyleCnt="0"/>
      <dgm:spPr/>
    </dgm:pt>
    <dgm:pt modelId="{CC5949B4-5C92-4B83-A6AA-2C77E1A12054}" type="pres">
      <dgm:prSet presAssocID="{9B14B27B-0746-4B1B-8EA5-4A2CCBEA38DA}" presName="rootText" presStyleLbl="node4" presStyleIdx="1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1BC7F8-B6B1-4421-A33F-5F831B3B123D}" type="pres">
      <dgm:prSet presAssocID="{9B14B27B-0746-4B1B-8EA5-4A2CCBEA38DA}" presName="rootConnector" presStyleLbl="node4" presStyleIdx="1" presStyleCnt="11"/>
      <dgm:spPr/>
      <dgm:t>
        <a:bodyPr/>
        <a:lstStyle/>
        <a:p>
          <a:endParaRPr lang="en-US"/>
        </a:p>
      </dgm:t>
    </dgm:pt>
    <dgm:pt modelId="{16D87E7A-499E-48CB-8E4A-9F442784F927}" type="pres">
      <dgm:prSet presAssocID="{9B14B27B-0746-4B1B-8EA5-4A2CCBEA38DA}" presName="hierChild4" presStyleCnt="0"/>
      <dgm:spPr/>
    </dgm:pt>
    <dgm:pt modelId="{F377B656-C4E0-4D05-8A3D-4F7894B2762E}" type="pres">
      <dgm:prSet presAssocID="{9B14B27B-0746-4B1B-8EA5-4A2CCBEA38DA}" presName="hierChild5" presStyleCnt="0"/>
      <dgm:spPr/>
    </dgm:pt>
    <dgm:pt modelId="{9F57C795-07A7-4D53-8CCE-170B773012F0}" type="pres">
      <dgm:prSet presAssocID="{C73812F4-BC22-4DC2-AE33-46EF107483CB}" presName="hierChild5" presStyleCnt="0"/>
      <dgm:spPr/>
    </dgm:pt>
    <dgm:pt modelId="{FFB64788-4BC4-419C-8CA9-98237A58C082}" type="pres">
      <dgm:prSet presAssocID="{CA5C4DEC-A499-409D-B008-B3F1F3AF106C}" presName="hierChild5" presStyleCnt="0"/>
      <dgm:spPr/>
    </dgm:pt>
    <dgm:pt modelId="{BD732EA1-38C6-4CDB-AF77-B84C36459B8F}" type="pres">
      <dgm:prSet presAssocID="{C694C148-71A7-4A95-9045-821261DEAC9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6465264-02D1-4844-B451-97C160BA5CA9}" type="pres">
      <dgm:prSet presAssocID="{89F7A230-BB77-48DE-91A1-B5640F6C61A8}" presName="hierRoot2" presStyleCnt="0">
        <dgm:presLayoutVars>
          <dgm:hierBranch val="init"/>
        </dgm:presLayoutVars>
      </dgm:prSet>
      <dgm:spPr/>
    </dgm:pt>
    <dgm:pt modelId="{D5290CB7-DE85-47AF-A1C7-8FAE307C697D}" type="pres">
      <dgm:prSet presAssocID="{89F7A230-BB77-48DE-91A1-B5640F6C61A8}" presName="rootComposite" presStyleCnt="0"/>
      <dgm:spPr/>
    </dgm:pt>
    <dgm:pt modelId="{1BC52794-D99D-4DBB-8F97-035EE5F42836}" type="pres">
      <dgm:prSet presAssocID="{89F7A230-BB77-48DE-91A1-B5640F6C61A8}" presName="rootText" presStyleLbl="node2" presStyleIdx="1" presStyleCnt="3" custScaleX="155901" custScaleY="128309" custLinFactNeighborX="23986" custLinFactNeighborY="9138">
        <dgm:presLayoutVars>
          <dgm:chPref val="3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F7706606-AF4C-4A2D-82A6-CD0910B36359}" type="pres">
      <dgm:prSet presAssocID="{89F7A230-BB77-48DE-91A1-B5640F6C61A8}" presName="rootConnector" presStyleLbl="node2" presStyleIdx="1" presStyleCnt="3"/>
      <dgm:spPr/>
      <dgm:t>
        <a:bodyPr/>
        <a:lstStyle/>
        <a:p>
          <a:endParaRPr lang="en-US"/>
        </a:p>
      </dgm:t>
    </dgm:pt>
    <dgm:pt modelId="{5DEAC4E4-B4F2-458B-8A77-A5BE49BA0F5F}" type="pres">
      <dgm:prSet presAssocID="{89F7A230-BB77-48DE-91A1-B5640F6C61A8}" presName="hierChild4" presStyleCnt="0"/>
      <dgm:spPr/>
    </dgm:pt>
    <dgm:pt modelId="{C7EDA7BF-3DDC-47B0-8CBC-DBF13B66D133}" type="pres">
      <dgm:prSet presAssocID="{A7625F13-94B3-4E0B-97AC-61B270304269}" presName="Name37" presStyleLbl="parChTrans1D3" presStyleIdx="2" presStyleCnt="6"/>
      <dgm:spPr/>
      <dgm:t>
        <a:bodyPr/>
        <a:lstStyle/>
        <a:p>
          <a:endParaRPr lang="en-US"/>
        </a:p>
      </dgm:t>
    </dgm:pt>
    <dgm:pt modelId="{54428300-FCCA-4A06-AB6C-D864FBA11B5D}" type="pres">
      <dgm:prSet presAssocID="{BFCE09FE-14DD-4E78-A94F-5B18DD31A849}" presName="hierRoot2" presStyleCnt="0">
        <dgm:presLayoutVars>
          <dgm:hierBranch val="init"/>
        </dgm:presLayoutVars>
      </dgm:prSet>
      <dgm:spPr/>
    </dgm:pt>
    <dgm:pt modelId="{93D564BB-44A3-4C01-A438-6D7BCACBE140}" type="pres">
      <dgm:prSet presAssocID="{BFCE09FE-14DD-4E78-A94F-5B18DD31A849}" presName="rootComposite" presStyleCnt="0"/>
      <dgm:spPr/>
    </dgm:pt>
    <dgm:pt modelId="{9C38D6DC-5F49-45B9-9EC8-2CA530CEBCB2}" type="pres">
      <dgm:prSet presAssocID="{BFCE09FE-14DD-4E78-A94F-5B18DD31A849}" presName="rootText" presStyleLbl="node3" presStyleIdx="2" presStyleCnt="6" custLinFactNeighborX="19417" custLinFactNeighborY="-456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11D4B42-15C3-48C0-B449-581CC7008466}" type="pres">
      <dgm:prSet presAssocID="{BFCE09FE-14DD-4E78-A94F-5B18DD31A849}" presName="rootConnector" presStyleLbl="node3" presStyleIdx="2" presStyleCnt="6"/>
      <dgm:spPr/>
      <dgm:t>
        <a:bodyPr/>
        <a:lstStyle/>
        <a:p>
          <a:endParaRPr lang="en-US"/>
        </a:p>
      </dgm:t>
    </dgm:pt>
    <dgm:pt modelId="{F301879A-FE89-41D9-A2DF-459C08AD1306}" type="pres">
      <dgm:prSet presAssocID="{BFCE09FE-14DD-4E78-A94F-5B18DD31A849}" presName="hierChild4" presStyleCnt="0"/>
      <dgm:spPr/>
    </dgm:pt>
    <dgm:pt modelId="{8A630CB5-F2AB-4E0F-9A4A-713B07300801}" type="pres">
      <dgm:prSet presAssocID="{BFCE09FE-14DD-4E78-A94F-5B18DD31A849}" presName="hierChild5" presStyleCnt="0"/>
      <dgm:spPr/>
    </dgm:pt>
    <dgm:pt modelId="{D6272FF8-6897-49BF-8E86-CC3F1E37B9D4}" type="pres">
      <dgm:prSet presAssocID="{1C524C8E-7B1F-4AEE-A043-3F37BCF974C2}" presName="Name37" presStyleLbl="parChTrans1D3" presStyleIdx="3" presStyleCnt="6"/>
      <dgm:spPr/>
      <dgm:t>
        <a:bodyPr/>
        <a:lstStyle/>
        <a:p>
          <a:endParaRPr lang="en-US"/>
        </a:p>
      </dgm:t>
    </dgm:pt>
    <dgm:pt modelId="{AFC91976-0F59-470E-9F58-8A7E56F5A85A}" type="pres">
      <dgm:prSet presAssocID="{8A5940F4-6983-443C-8D8C-461EDD7C4A47}" presName="hierRoot2" presStyleCnt="0">
        <dgm:presLayoutVars>
          <dgm:hierBranch val="init"/>
        </dgm:presLayoutVars>
      </dgm:prSet>
      <dgm:spPr/>
    </dgm:pt>
    <dgm:pt modelId="{62CA2DAF-BA05-48A1-9826-56A9876E8226}" type="pres">
      <dgm:prSet presAssocID="{8A5940F4-6983-443C-8D8C-461EDD7C4A47}" presName="rootComposite" presStyleCnt="0"/>
      <dgm:spPr/>
    </dgm:pt>
    <dgm:pt modelId="{2E1EEBE5-40AE-4EEF-946D-19B3CBA904D0}" type="pres">
      <dgm:prSet presAssocID="{8A5940F4-6983-443C-8D8C-461EDD7C4A47}" presName="rootText" presStyleLbl="node3" presStyleIdx="3" presStyleCnt="6" custLinFactNeighborX="1941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7CCE6B-3908-4A33-819B-3B67D3EC6D05}" type="pres">
      <dgm:prSet presAssocID="{8A5940F4-6983-443C-8D8C-461EDD7C4A47}" presName="rootConnector" presStyleLbl="node3" presStyleIdx="3" presStyleCnt="6"/>
      <dgm:spPr/>
      <dgm:t>
        <a:bodyPr/>
        <a:lstStyle/>
        <a:p>
          <a:endParaRPr lang="en-US"/>
        </a:p>
      </dgm:t>
    </dgm:pt>
    <dgm:pt modelId="{D5C51095-2639-4FB2-824A-BC477B2E4135}" type="pres">
      <dgm:prSet presAssocID="{8A5940F4-6983-443C-8D8C-461EDD7C4A47}" presName="hierChild4" presStyleCnt="0"/>
      <dgm:spPr/>
    </dgm:pt>
    <dgm:pt modelId="{553E5634-7172-4C8E-B78A-F44D610FE557}" type="pres">
      <dgm:prSet presAssocID="{8A5940F4-6983-443C-8D8C-461EDD7C4A47}" presName="hierChild5" presStyleCnt="0"/>
      <dgm:spPr/>
    </dgm:pt>
    <dgm:pt modelId="{20D2CB5A-0A04-48B1-B4CB-1DC86D684E16}" type="pres">
      <dgm:prSet presAssocID="{89F7A230-BB77-48DE-91A1-B5640F6C61A8}" presName="hierChild5" presStyleCnt="0"/>
      <dgm:spPr/>
    </dgm:pt>
    <dgm:pt modelId="{7C49CAF8-CE74-42F7-9A14-F2EE6F491367}" type="pres">
      <dgm:prSet presAssocID="{B3F12FB2-9EA3-4E2A-865A-1DB01ADAD50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BA98A1E4-4651-485F-87B6-0348B14D4A35}" type="pres">
      <dgm:prSet presAssocID="{F5D74E8C-1FAF-432C-8EAE-75535ACD1BF5}" presName="hierRoot2" presStyleCnt="0">
        <dgm:presLayoutVars>
          <dgm:hierBranch val="init"/>
        </dgm:presLayoutVars>
      </dgm:prSet>
      <dgm:spPr/>
    </dgm:pt>
    <dgm:pt modelId="{74BA17C0-2E95-416D-BFC0-84822B423B80}" type="pres">
      <dgm:prSet presAssocID="{F5D74E8C-1FAF-432C-8EAE-75535ACD1BF5}" presName="rootComposite" presStyleCnt="0"/>
      <dgm:spPr/>
    </dgm:pt>
    <dgm:pt modelId="{23E10621-349D-4EEE-8259-3F213DD029EC}" type="pres">
      <dgm:prSet presAssocID="{F5D74E8C-1FAF-432C-8EAE-75535ACD1BF5}" presName="rootText" presStyleLbl="node2" presStyleIdx="2" presStyleCnt="3" custScaleX="221957" custScaleY="150342" custLinFactNeighborX="61142" custLinFactNeighborY="-7301">
        <dgm:presLayoutVars>
          <dgm:chPref val="3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D087E1EB-11B2-4791-90D7-BAE3D969BEEE}" type="pres">
      <dgm:prSet presAssocID="{F5D74E8C-1FAF-432C-8EAE-75535ACD1BF5}" presName="rootConnector" presStyleLbl="node2" presStyleIdx="2" presStyleCnt="3"/>
      <dgm:spPr/>
      <dgm:t>
        <a:bodyPr/>
        <a:lstStyle/>
        <a:p>
          <a:endParaRPr lang="en-US"/>
        </a:p>
      </dgm:t>
    </dgm:pt>
    <dgm:pt modelId="{5CE7C0A0-68B9-4906-96CD-D155F914DDBC}" type="pres">
      <dgm:prSet presAssocID="{F5D74E8C-1FAF-432C-8EAE-75535ACD1BF5}" presName="hierChild4" presStyleCnt="0"/>
      <dgm:spPr/>
    </dgm:pt>
    <dgm:pt modelId="{EBB9AC63-2CAB-44E2-BF2C-6EACEB5E6A75}" type="pres">
      <dgm:prSet presAssocID="{D432CC8B-0441-4508-8856-810CCF4C9645}" presName="Name37" presStyleLbl="parChTrans1D3" presStyleIdx="4" presStyleCnt="6"/>
      <dgm:spPr/>
      <dgm:t>
        <a:bodyPr/>
        <a:lstStyle/>
        <a:p>
          <a:endParaRPr lang="en-US"/>
        </a:p>
      </dgm:t>
    </dgm:pt>
    <dgm:pt modelId="{BF473E50-095D-4AF1-9620-D9BABEC69B27}" type="pres">
      <dgm:prSet presAssocID="{F4C6FF27-A94B-47D1-BB7B-5D4A303D2399}" presName="hierRoot2" presStyleCnt="0">
        <dgm:presLayoutVars>
          <dgm:hierBranch val="init"/>
        </dgm:presLayoutVars>
      </dgm:prSet>
      <dgm:spPr/>
    </dgm:pt>
    <dgm:pt modelId="{31C972FE-2DD4-4E46-A11A-C800542ECBF6}" type="pres">
      <dgm:prSet presAssocID="{F4C6FF27-A94B-47D1-BB7B-5D4A303D2399}" presName="rootComposite" presStyleCnt="0"/>
      <dgm:spPr/>
    </dgm:pt>
    <dgm:pt modelId="{5DB80933-0219-4A55-8D1C-9F2399AB4E1C}" type="pres">
      <dgm:prSet presAssocID="{F4C6FF27-A94B-47D1-BB7B-5D4A303D2399}" presName="rootText" presStyleLbl="node3" presStyleIdx="4" presStyleCnt="6" custScaleX="198256" custLinFactNeighborX="10709" custLinFactNeighborY="-18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3278F-3413-4AE7-BB12-EDE73919427E}" type="pres">
      <dgm:prSet presAssocID="{F4C6FF27-A94B-47D1-BB7B-5D4A303D2399}" presName="rootConnector" presStyleLbl="node3" presStyleIdx="4" presStyleCnt="6"/>
      <dgm:spPr/>
      <dgm:t>
        <a:bodyPr/>
        <a:lstStyle/>
        <a:p>
          <a:endParaRPr lang="en-US"/>
        </a:p>
      </dgm:t>
    </dgm:pt>
    <dgm:pt modelId="{007B5F4D-9277-44E8-982B-FB32B0F4EAD8}" type="pres">
      <dgm:prSet presAssocID="{F4C6FF27-A94B-47D1-BB7B-5D4A303D2399}" presName="hierChild4" presStyleCnt="0"/>
      <dgm:spPr/>
    </dgm:pt>
    <dgm:pt modelId="{3A6458B2-F36E-49F8-B51E-3750EE513183}" type="pres">
      <dgm:prSet presAssocID="{F7DFDE05-296E-4FF7-A4F6-EBA266BFFCAA}" presName="Name37" presStyleLbl="parChTrans1D4" presStyleIdx="2" presStyleCnt="11"/>
      <dgm:spPr/>
      <dgm:t>
        <a:bodyPr/>
        <a:lstStyle/>
        <a:p>
          <a:endParaRPr lang="en-US"/>
        </a:p>
      </dgm:t>
    </dgm:pt>
    <dgm:pt modelId="{3D188B16-B9F3-4D8E-B5D1-6A20750735A9}" type="pres">
      <dgm:prSet presAssocID="{7643555A-CB76-4344-95A5-39BAAA45C446}" presName="hierRoot2" presStyleCnt="0">
        <dgm:presLayoutVars>
          <dgm:hierBranch val="init"/>
        </dgm:presLayoutVars>
      </dgm:prSet>
      <dgm:spPr/>
    </dgm:pt>
    <dgm:pt modelId="{EB2D57C7-0397-45EE-8586-5C5984FF93B4}" type="pres">
      <dgm:prSet presAssocID="{7643555A-CB76-4344-95A5-39BAAA45C446}" presName="rootComposite" presStyleCnt="0"/>
      <dgm:spPr/>
    </dgm:pt>
    <dgm:pt modelId="{CDEF2E95-1A63-4E70-8111-D764B161F69F}" type="pres">
      <dgm:prSet presAssocID="{7643555A-CB76-4344-95A5-39BAAA45C446}" presName="rootText" presStyleLbl="node4" presStyleIdx="2" presStyleCnt="11" custLinFactNeighborY="6853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888A66-85E0-4E49-ABD8-A3EFAE16F52C}" type="pres">
      <dgm:prSet presAssocID="{7643555A-CB76-4344-95A5-39BAAA45C446}" presName="rootConnector" presStyleLbl="node4" presStyleIdx="2" presStyleCnt="11"/>
      <dgm:spPr/>
      <dgm:t>
        <a:bodyPr/>
        <a:lstStyle/>
        <a:p>
          <a:endParaRPr lang="en-US"/>
        </a:p>
      </dgm:t>
    </dgm:pt>
    <dgm:pt modelId="{5BEA6965-1232-4701-85C9-F6127756F02E}" type="pres">
      <dgm:prSet presAssocID="{7643555A-CB76-4344-95A5-39BAAA45C446}" presName="hierChild4" presStyleCnt="0"/>
      <dgm:spPr/>
    </dgm:pt>
    <dgm:pt modelId="{A30F8993-AE5B-4701-9FA7-945C00DD6D31}" type="pres">
      <dgm:prSet presAssocID="{C82390BE-278F-4E57-85CD-084DE5EF811A}" presName="Name37" presStyleLbl="parChTrans1D4" presStyleIdx="3" presStyleCnt="11"/>
      <dgm:spPr/>
      <dgm:t>
        <a:bodyPr/>
        <a:lstStyle/>
        <a:p>
          <a:endParaRPr lang="en-US"/>
        </a:p>
      </dgm:t>
    </dgm:pt>
    <dgm:pt modelId="{B0E03766-9353-4089-B48C-6AFB91B7C545}" type="pres">
      <dgm:prSet presAssocID="{BD4418F7-BACD-4718-A20F-B380712CA6C4}" presName="hierRoot2" presStyleCnt="0">
        <dgm:presLayoutVars>
          <dgm:hierBranch val="init"/>
        </dgm:presLayoutVars>
      </dgm:prSet>
      <dgm:spPr/>
    </dgm:pt>
    <dgm:pt modelId="{221FB1E9-7E53-42DE-AC30-709C1BF1CFD8}" type="pres">
      <dgm:prSet presAssocID="{BD4418F7-BACD-4718-A20F-B380712CA6C4}" presName="rootComposite" presStyleCnt="0"/>
      <dgm:spPr/>
    </dgm:pt>
    <dgm:pt modelId="{23368EDD-BF4B-4233-8B4D-7723F29A2797}" type="pres">
      <dgm:prSet presAssocID="{BD4418F7-BACD-4718-A20F-B380712CA6C4}" presName="rootText" presStyleLbl="node4" presStyleIdx="3" presStyleCnt="11" custLinFactY="46202" custLinFactNeighborX="-1484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78BA1E-D774-4EE6-B10C-E986B7C431AE}" type="pres">
      <dgm:prSet presAssocID="{BD4418F7-BACD-4718-A20F-B380712CA6C4}" presName="rootConnector" presStyleLbl="node4" presStyleIdx="3" presStyleCnt="11"/>
      <dgm:spPr/>
      <dgm:t>
        <a:bodyPr/>
        <a:lstStyle/>
        <a:p>
          <a:endParaRPr lang="en-US"/>
        </a:p>
      </dgm:t>
    </dgm:pt>
    <dgm:pt modelId="{D72EF706-CA56-445B-9329-30ED5CDAF121}" type="pres">
      <dgm:prSet presAssocID="{BD4418F7-BACD-4718-A20F-B380712CA6C4}" presName="hierChild4" presStyleCnt="0"/>
      <dgm:spPr/>
    </dgm:pt>
    <dgm:pt modelId="{A33FFEC9-25EC-4188-B500-05E1A1D46685}" type="pres">
      <dgm:prSet presAssocID="{BD4418F7-BACD-4718-A20F-B380712CA6C4}" presName="hierChild5" presStyleCnt="0"/>
      <dgm:spPr/>
    </dgm:pt>
    <dgm:pt modelId="{2FFB7EDC-21DA-4667-8D0C-40F1EA61CCFE}" type="pres">
      <dgm:prSet presAssocID="{7643555A-CB76-4344-95A5-39BAAA45C446}" presName="hierChild5" presStyleCnt="0"/>
      <dgm:spPr/>
    </dgm:pt>
    <dgm:pt modelId="{C2EF6BF6-B47B-49FC-A32A-2969F4D0EB9F}" type="pres">
      <dgm:prSet presAssocID="{60D64827-F59E-4DD8-B4F0-8BE7FCA340AD}" presName="Name37" presStyleLbl="parChTrans1D4" presStyleIdx="4" presStyleCnt="11"/>
      <dgm:spPr/>
      <dgm:t>
        <a:bodyPr/>
        <a:lstStyle/>
        <a:p>
          <a:endParaRPr lang="en-US"/>
        </a:p>
      </dgm:t>
    </dgm:pt>
    <dgm:pt modelId="{FB5A384D-82E1-4F0F-9040-3114A4912710}" type="pres">
      <dgm:prSet presAssocID="{17E8C99D-91C0-4BEA-9267-4F8FCA108B7F}" presName="hierRoot2" presStyleCnt="0">
        <dgm:presLayoutVars>
          <dgm:hierBranch val="init"/>
        </dgm:presLayoutVars>
      </dgm:prSet>
      <dgm:spPr/>
    </dgm:pt>
    <dgm:pt modelId="{C7414465-7E52-4702-B826-1D26622AFC7B}" type="pres">
      <dgm:prSet presAssocID="{17E8C99D-91C0-4BEA-9267-4F8FCA108B7F}" presName="rootComposite" presStyleCnt="0"/>
      <dgm:spPr/>
    </dgm:pt>
    <dgm:pt modelId="{70091036-B2D3-473A-9ECB-19B7B5224AD2}" type="pres">
      <dgm:prSet presAssocID="{17E8C99D-91C0-4BEA-9267-4F8FCA108B7F}" presName="rootText" presStyleLbl="node4" presStyleIdx="4" presStyleCnt="11" custLinFactNeighborX="2284" custLinFactNeighborY="6853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FF1412D-E315-46B9-803D-34788AF0A92A}" type="pres">
      <dgm:prSet presAssocID="{17E8C99D-91C0-4BEA-9267-4F8FCA108B7F}" presName="rootConnector" presStyleLbl="node4" presStyleIdx="4" presStyleCnt="11"/>
      <dgm:spPr/>
      <dgm:t>
        <a:bodyPr/>
        <a:lstStyle/>
        <a:p>
          <a:endParaRPr lang="en-US"/>
        </a:p>
      </dgm:t>
    </dgm:pt>
    <dgm:pt modelId="{D4782E6A-D9F4-4D35-8757-F223AF517636}" type="pres">
      <dgm:prSet presAssocID="{17E8C99D-91C0-4BEA-9267-4F8FCA108B7F}" presName="hierChild4" presStyleCnt="0"/>
      <dgm:spPr/>
    </dgm:pt>
    <dgm:pt modelId="{4D41D9C0-DBEB-42EA-B140-835F76940190}" type="pres">
      <dgm:prSet presAssocID="{DA93B5CA-51C2-4C43-856C-3145B0AD5E14}" presName="Name37" presStyleLbl="parChTrans1D4" presStyleIdx="5" presStyleCnt="11"/>
      <dgm:spPr/>
      <dgm:t>
        <a:bodyPr/>
        <a:lstStyle/>
        <a:p>
          <a:endParaRPr lang="en-US"/>
        </a:p>
      </dgm:t>
    </dgm:pt>
    <dgm:pt modelId="{131F52C9-9D24-414D-8DEB-C90F71E2853B}" type="pres">
      <dgm:prSet presAssocID="{71EF07B4-C42D-4028-A41A-0496150E64FA}" presName="hierRoot2" presStyleCnt="0">
        <dgm:presLayoutVars>
          <dgm:hierBranch val="init"/>
        </dgm:presLayoutVars>
      </dgm:prSet>
      <dgm:spPr/>
    </dgm:pt>
    <dgm:pt modelId="{7E6519FE-9C78-4143-B214-7406D3CADAE6}" type="pres">
      <dgm:prSet presAssocID="{71EF07B4-C42D-4028-A41A-0496150E64FA}" presName="rootComposite" presStyleCnt="0"/>
      <dgm:spPr/>
    </dgm:pt>
    <dgm:pt modelId="{162EB294-2072-4635-A923-CD3AE2FCD5BE}" type="pres">
      <dgm:prSet presAssocID="{71EF07B4-C42D-4028-A41A-0496150E64FA}" presName="rootText" presStyleLbl="node4" presStyleIdx="5" presStyleCnt="11" custLinFactY="46201" custLinFactNeighborX="-12564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5A56E0-8EFA-4F9A-9B74-10C56322C786}" type="pres">
      <dgm:prSet presAssocID="{71EF07B4-C42D-4028-A41A-0496150E64FA}" presName="rootConnector" presStyleLbl="node4" presStyleIdx="5" presStyleCnt="11"/>
      <dgm:spPr/>
      <dgm:t>
        <a:bodyPr/>
        <a:lstStyle/>
        <a:p>
          <a:endParaRPr lang="en-US"/>
        </a:p>
      </dgm:t>
    </dgm:pt>
    <dgm:pt modelId="{AC68E68D-6DC2-4F51-9EEA-F5C890A43399}" type="pres">
      <dgm:prSet presAssocID="{71EF07B4-C42D-4028-A41A-0496150E64FA}" presName="hierChild4" presStyleCnt="0"/>
      <dgm:spPr/>
    </dgm:pt>
    <dgm:pt modelId="{100BFF11-A936-401A-9887-B106FA4D39B3}" type="pres">
      <dgm:prSet presAssocID="{71EF07B4-C42D-4028-A41A-0496150E64FA}" presName="hierChild5" presStyleCnt="0"/>
      <dgm:spPr/>
    </dgm:pt>
    <dgm:pt modelId="{398D1E3B-A1A8-4B54-896C-270F1F6997F8}" type="pres">
      <dgm:prSet presAssocID="{17E8C99D-91C0-4BEA-9267-4F8FCA108B7F}" presName="hierChild5" presStyleCnt="0"/>
      <dgm:spPr/>
    </dgm:pt>
    <dgm:pt modelId="{EB98D164-6F94-42E3-A8CB-5BB53ACE0477}" type="pres">
      <dgm:prSet presAssocID="{F0E95B57-446D-4FDC-848B-458B1B5525B5}" presName="Name37" presStyleLbl="parChTrans1D4" presStyleIdx="6" presStyleCnt="11"/>
      <dgm:spPr/>
      <dgm:t>
        <a:bodyPr/>
        <a:lstStyle/>
        <a:p>
          <a:endParaRPr lang="en-US"/>
        </a:p>
      </dgm:t>
    </dgm:pt>
    <dgm:pt modelId="{CD21B5EE-9906-4C15-AE11-BC7C48E5029E}" type="pres">
      <dgm:prSet presAssocID="{D1044045-CCF9-4C44-BCD7-1ABE2AA47195}" presName="hierRoot2" presStyleCnt="0">
        <dgm:presLayoutVars>
          <dgm:hierBranch val="init"/>
        </dgm:presLayoutVars>
      </dgm:prSet>
      <dgm:spPr/>
    </dgm:pt>
    <dgm:pt modelId="{5835316E-DFD4-458D-8194-E646FB68629A}" type="pres">
      <dgm:prSet presAssocID="{D1044045-CCF9-4C44-BCD7-1ABE2AA47195}" presName="rootComposite" presStyleCnt="0"/>
      <dgm:spPr/>
    </dgm:pt>
    <dgm:pt modelId="{7005A08A-8378-4AE9-B70A-7F56343CD2AF}" type="pres">
      <dgm:prSet presAssocID="{D1044045-CCF9-4C44-BCD7-1ABE2AA47195}" presName="rootText" presStyleLbl="node4" presStyleIdx="6" presStyleCnt="11" custLinFactNeighborX="2284" custLinFactNeighborY="6624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9696D5D-449D-4A6C-A869-D11552632D88}" type="pres">
      <dgm:prSet presAssocID="{D1044045-CCF9-4C44-BCD7-1ABE2AA47195}" presName="rootConnector" presStyleLbl="node4" presStyleIdx="6" presStyleCnt="11"/>
      <dgm:spPr/>
      <dgm:t>
        <a:bodyPr/>
        <a:lstStyle/>
        <a:p>
          <a:endParaRPr lang="en-US"/>
        </a:p>
      </dgm:t>
    </dgm:pt>
    <dgm:pt modelId="{45AC376B-5E16-403D-B7E7-03C97FEAC68B}" type="pres">
      <dgm:prSet presAssocID="{D1044045-CCF9-4C44-BCD7-1ABE2AA47195}" presName="hierChild4" presStyleCnt="0"/>
      <dgm:spPr/>
    </dgm:pt>
    <dgm:pt modelId="{AC4E5D08-85AB-4BDF-B0E0-4B0848DE7916}" type="pres">
      <dgm:prSet presAssocID="{31AE1CEB-BD2B-4696-A209-5F59EDA68006}" presName="Name37" presStyleLbl="parChTrans1D4" presStyleIdx="7" presStyleCnt="11"/>
      <dgm:spPr/>
      <dgm:t>
        <a:bodyPr/>
        <a:lstStyle/>
        <a:p>
          <a:endParaRPr lang="en-US"/>
        </a:p>
      </dgm:t>
    </dgm:pt>
    <dgm:pt modelId="{C9ED8F7E-EA27-4FAA-8ADF-459AD793C9C3}" type="pres">
      <dgm:prSet presAssocID="{998FD217-EE51-4233-B282-611E99FB2793}" presName="hierRoot2" presStyleCnt="0">
        <dgm:presLayoutVars>
          <dgm:hierBranch val="init"/>
        </dgm:presLayoutVars>
      </dgm:prSet>
      <dgm:spPr/>
    </dgm:pt>
    <dgm:pt modelId="{E28BC1F0-575C-4F28-AAB3-7BBEB2C6DC83}" type="pres">
      <dgm:prSet presAssocID="{998FD217-EE51-4233-B282-611E99FB2793}" presName="rootComposite" presStyleCnt="0"/>
      <dgm:spPr/>
    </dgm:pt>
    <dgm:pt modelId="{48AAF9CD-2894-4787-BFA1-A650F9B1CC82}" type="pres">
      <dgm:prSet presAssocID="{998FD217-EE51-4233-B282-611E99FB2793}" presName="rootText" presStyleLbl="node4" presStyleIdx="7" presStyleCnt="11" custLinFactY="48486" custLinFactNeighborX="-15991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EECF6C-FDF5-4CA4-A3DD-E2EE28C6311A}" type="pres">
      <dgm:prSet presAssocID="{998FD217-EE51-4233-B282-611E99FB2793}" presName="rootConnector" presStyleLbl="node4" presStyleIdx="7" presStyleCnt="11"/>
      <dgm:spPr/>
      <dgm:t>
        <a:bodyPr/>
        <a:lstStyle/>
        <a:p>
          <a:endParaRPr lang="en-US"/>
        </a:p>
      </dgm:t>
    </dgm:pt>
    <dgm:pt modelId="{8E44CC99-86BA-4DCF-8CD3-CA9FC766D363}" type="pres">
      <dgm:prSet presAssocID="{998FD217-EE51-4233-B282-611E99FB2793}" presName="hierChild4" presStyleCnt="0"/>
      <dgm:spPr/>
    </dgm:pt>
    <dgm:pt modelId="{E03FE34F-63AF-4F00-976E-837B6CCC0D73}" type="pres">
      <dgm:prSet presAssocID="{998FD217-EE51-4233-B282-611E99FB2793}" presName="hierChild5" presStyleCnt="0"/>
      <dgm:spPr/>
    </dgm:pt>
    <dgm:pt modelId="{102E8B4B-6D61-49B8-8C48-6F6E591655D0}" type="pres">
      <dgm:prSet presAssocID="{D1044045-CCF9-4C44-BCD7-1ABE2AA47195}" presName="hierChild5" presStyleCnt="0"/>
      <dgm:spPr/>
    </dgm:pt>
    <dgm:pt modelId="{9F0FAB9F-2EE4-44DD-B659-47397B2BB9BD}" type="pres">
      <dgm:prSet presAssocID="{F4C6FF27-A94B-47D1-BB7B-5D4A303D2399}" presName="hierChild5" presStyleCnt="0"/>
      <dgm:spPr/>
    </dgm:pt>
    <dgm:pt modelId="{70D8C579-A28E-4604-8126-4DCAD4ECA695}" type="pres">
      <dgm:prSet presAssocID="{BAE9BA18-5354-42F5-9272-29A15C6DC56C}" presName="Name37" presStyleLbl="parChTrans1D3" presStyleIdx="5" presStyleCnt="6"/>
      <dgm:spPr/>
      <dgm:t>
        <a:bodyPr/>
        <a:lstStyle/>
        <a:p>
          <a:endParaRPr lang="en-US"/>
        </a:p>
      </dgm:t>
    </dgm:pt>
    <dgm:pt modelId="{339D425D-FCB7-4987-9894-6E2DD9126F4C}" type="pres">
      <dgm:prSet presAssocID="{AE81A400-3825-4FC6-9C79-DE273FDBDF7A}" presName="hierRoot2" presStyleCnt="0">
        <dgm:presLayoutVars>
          <dgm:hierBranch val="init"/>
        </dgm:presLayoutVars>
      </dgm:prSet>
      <dgm:spPr/>
    </dgm:pt>
    <dgm:pt modelId="{FD90E6B2-C29B-44F7-A3F4-D416D865D869}" type="pres">
      <dgm:prSet presAssocID="{AE81A400-3825-4FC6-9C79-DE273FDBDF7A}" presName="rootComposite" presStyleCnt="0"/>
      <dgm:spPr/>
    </dgm:pt>
    <dgm:pt modelId="{2722097E-EC43-4516-808D-BF8691ED8749}" type="pres">
      <dgm:prSet presAssocID="{AE81A400-3825-4FC6-9C79-DE273FDBDF7A}" presName="rootText" presStyleLbl="node3" presStyleIdx="5" presStyleCnt="6" custScaleX="182438" custLinFactNeighborX="86694" custLinFactNeighborY="-18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8A8EF2-B8DB-422A-AB72-C94A33030BCE}" type="pres">
      <dgm:prSet presAssocID="{AE81A400-3825-4FC6-9C79-DE273FDBDF7A}" presName="rootConnector" presStyleLbl="node3" presStyleIdx="5" presStyleCnt="6"/>
      <dgm:spPr/>
      <dgm:t>
        <a:bodyPr/>
        <a:lstStyle/>
        <a:p>
          <a:endParaRPr lang="en-US"/>
        </a:p>
      </dgm:t>
    </dgm:pt>
    <dgm:pt modelId="{A6BB4905-46F4-4CA1-B7D9-C355D33ED294}" type="pres">
      <dgm:prSet presAssocID="{AE81A400-3825-4FC6-9C79-DE273FDBDF7A}" presName="hierChild4" presStyleCnt="0"/>
      <dgm:spPr/>
    </dgm:pt>
    <dgm:pt modelId="{A56B4E07-F42D-4AFC-80CC-B4EA5018EEB3}" type="pres">
      <dgm:prSet presAssocID="{B442E9FE-ADB1-4B20-AB80-62E169B25363}" presName="Name37" presStyleLbl="parChTrans1D4" presStyleIdx="8" presStyleCnt="11"/>
      <dgm:spPr/>
      <dgm:t>
        <a:bodyPr/>
        <a:lstStyle/>
        <a:p>
          <a:endParaRPr lang="en-US"/>
        </a:p>
      </dgm:t>
    </dgm:pt>
    <dgm:pt modelId="{A1FF4473-5597-408E-AF51-2ADE3BC7D38A}" type="pres">
      <dgm:prSet presAssocID="{93FC5E5C-C3D8-4D87-A09E-91F1A44B5D6C}" presName="hierRoot2" presStyleCnt="0">
        <dgm:presLayoutVars>
          <dgm:hierBranch val="init"/>
        </dgm:presLayoutVars>
      </dgm:prSet>
      <dgm:spPr/>
    </dgm:pt>
    <dgm:pt modelId="{D0C96E2F-48C0-46ED-8CA9-041A1F8FF974}" type="pres">
      <dgm:prSet presAssocID="{93FC5E5C-C3D8-4D87-A09E-91F1A44B5D6C}" presName="rootComposite" presStyleCnt="0"/>
      <dgm:spPr/>
    </dgm:pt>
    <dgm:pt modelId="{0973652B-AA99-49CF-8DC4-54706E43A764}" type="pres">
      <dgm:prSet presAssocID="{93FC5E5C-C3D8-4D87-A09E-91F1A44B5D6C}" presName="rootText" presStyleLbl="node4" presStyleIdx="8" presStyleCnt="11" custLinFactNeighborX="94907" custLinFactNeighborY="-547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F578410-B7B5-4670-B0D1-B2E250876CF0}" type="pres">
      <dgm:prSet presAssocID="{93FC5E5C-C3D8-4D87-A09E-91F1A44B5D6C}" presName="rootConnector" presStyleLbl="node4" presStyleIdx="8" presStyleCnt="11"/>
      <dgm:spPr/>
      <dgm:t>
        <a:bodyPr/>
        <a:lstStyle/>
        <a:p>
          <a:endParaRPr lang="en-US"/>
        </a:p>
      </dgm:t>
    </dgm:pt>
    <dgm:pt modelId="{EB3757C0-C265-4D3D-9A89-E1B08A509C2E}" type="pres">
      <dgm:prSet presAssocID="{93FC5E5C-C3D8-4D87-A09E-91F1A44B5D6C}" presName="hierChild4" presStyleCnt="0"/>
      <dgm:spPr/>
    </dgm:pt>
    <dgm:pt modelId="{3089BF48-7054-4C82-B615-83C0F83A7CEC}" type="pres">
      <dgm:prSet presAssocID="{93FC5E5C-C3D8-4D87-A09E-91F1A44B5D6C}" presName="hierChild5" presStyleCnt="0"/>
      <dgm:spPr/>
    </dgm:pt>
    <dgm:pt modelId="{8FB3BB88-B418-4FA7-ABDB-67C633D0448B}" type="pres">
      <dgm:prSet presAssocID="{531B396F-517D-4858-B154-8C550C9D951C}" presName="Name37" presStyleLbl="parChTrans1D4" presStyleIdx="9" presStyleCnt="11"/>
      <dgm:spPr/>
      <dgm:t>
        <a:bodyPr/>
        <a:lstStyle/>
        <a:p>
          <a:endParaRPr lang="en-US"/>
        </a:p>
      </dgm:t>
    </dgm:pt>
    <dgm:pt modelId="{AC0A2CD9-0C10-41C6-AD36-9BEAB3E3AD2D}" type="pres">
      <dgm:prSet presAssocID="{68FF5432-852A-40E5-A526-C4B4984B8479}" presName="hierRoot2" presStyleCnt="0">
        <dgm:presLayoutVars>
          <dgm:hierBranch val="init"/>
        </dgm:presLayoutVars>
      </dgm:prSet>
      <dgm:spPr/>
    </dgm:pt>
    <dgm:pt modelId="{FE1D0AA6-0E07-4E23-8FAD-047399068A12}" type="pres">
      <dgm:prSet presAssocID="{68FF5432-852A-40E5-A526-C4B4984B8479}" presName="rootComposite" presStyleCnt="0"/>
      <dgm:spPr/>
    </dgm:pt>
    <dgm:pt modelId="{03639F51-31DA-4CA4-96A2-5327AD5FC94E}" type="pres">
      <dgm:prSet presAssocID="{68FF5432-852A-40E5-A526-C4B4984B8479}" presName="rootText" presStyleLbl="node4" presStyleIdx="9" presStyleCnt="11" custLinFactNeighborX="97646" custLinFactNeighborY="73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F7182C2-132C-460F-8544-91DE47FDB4DB}" type="pres">
      <dgm:prSet presAssocID="{68FF5432-852A-40E5-A526-C4B4984B8479}" presName="rootConnector" presStyleLbl="node4" presStyleIdx="9" presStyleCnt="11"/>
      <dgm:spPr/>
      <dgm:t>
        <a:bodyPr/>
        <a:lstStyle/>
        <a:p>
          <a:endParaRPr lang="en-US"/>
        </a:p>
      </dgm:t>
    </dgm:pt>
    <dgm:pt modelId="{FFA773B6-05D1-49BD-BAA4-5FE30C12ADF8}" type="pres">
      <dgm:prSet presAssocID="{68FF5432-852A-40E5-A526-C4B4984B8479}" presName="hierChild4" presStyleCnt="0"/>
      <dgm:spPr/>
    </dgm:pt>
    <dgm:pt modelId="{0AFC850B-DB67-4117-A8BD-5F92D3985438}" type="pres">
      <dgm:prSet presAssocID="{68FF5432-852A-40E5-A526-C4B4984B8479}" presName="hierChild5" presStyleCnt="0"/>
      <dgm:spPr/>
    </dgm:pt>
    <dgm:pt modelId="{A972C9F9-C9DE-443F-93A9-D0B31F06D5CB}" type="pres">
      <dgm:prSet presAssocID="{B8B76EBA-690D-4927-A2DE-C536A4798497}" presName="Name37" presStyleLbl="parChTrans1D4" presStyleIdx="10" presStyleCnt="11"/>
      <dgm:spPr/>
      <dgm:t>
        <a:bodyPr/>
        <a:lstStyle/>
        <a:p>
          <a:endParaRPr lang="en-US"/>
        </a:p>
      </dgm:t>
    </dgm:pt>
    <dgm:pt modelId="{26A2DA42-0AD8-43E5-89AC-803C8215B367}" type="pres">
      <dgm:prSet presAssocID="{43DA4852-EE88-4119-805B-3AA8AE5FBF65}" presName="hierRoot2" presStyleCnt="0">
        <dgm:presLayoutVars>
          <dgm:hierBranch val="init"/>
        </dgm:presLayoutVars>
      </dgm:prSet>
      <dgm:spPr/>
    </dgm:pt>
    <dgm:pt modelId="{3F43FE77-1998-4C05-921F-0FFDF9FD72D7}" type="pres">
      <dgm:prSet presAssocID="{43DA4852-EE88-4119-805B-3AA8AE5FBF65}" presName="rootComposite" presStyleCnt="0"/>
      <dgm:spPr/>
    </dgm:pt>
    <dgm:pt modelId="{321C6D9A-B8EE-4571-AF31-BA9397B8E0C2}" type="pres">
      <dgm:prSet presAssocID="{43DA4852-EE88-4119-805B-3AA8AE5FBF65}" presName="rootText" presStyleLbl="node4" presStyleIdx="10" presStyleCnt="11" custLinFactX="383" custLinFactNeighborX="100000" custLinFactNeighborY="182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DC21755-FDBA-41A1-82DA-1D986BC722B9}" type="pres">
      <dgm:prSet presAssocID="{43DA4852-EE88-4119-805B-3AA8AE5FBF65}" presName="rootConnector" presStyleLbl="node4" presStyleIdx="10" presStyleCnt="11"/>
      <dgm:spPr/>
      <dgm:t>
        <a:bodyPr/>
        <a:lstStyle/>
        <a:p>
          <a:endParaRPr lang="en-US"/>
        </a:p>
      </dgm:t>
    </dgm:pt>
    <dgm:pt modelId="{8CA86C1E-D58D-4444-ADE5-D28EC3980F68}" type="pres">
      <dgm:prSet presAssocID="{43DA4852-EE88-4119-805B-3AA8AE5FBF65}" presName="hierChild4" presStyleCnt="0"/>
      <dgm:spPr/>
    </dgm:pt>
    <dgm:pt modelId="{815681D3-FA96-43D9-AFF2-40184D54F85F}" type="pres">
      <dgm:prSet presAssocID="{43DA4852-EE88-4119-805B-3AA8AE5FBF65}" presName="hierChild5" presStyleCnt="0"/>
      <dgm:spPr/>
    </dgm:pt>
    <dgm:pt modelId="{07DFB07C-754C-4060-8DE2-B9AB3B4EA4A8}" type="pres">
      <dgm:prSet presAssocID="{AE81A400-3825-4FC6-9C79-DE273FDBDF7A}" presName="hierChild5" presStyleCnt="0"/>
      <dgm:spPr/>
    </dgm:pt>
    <dgm:pt modelId="{69336068-9F13-4F69-A3BB-5EAF198D2F7B}" type="pres">
      <dgm:prSet presAssocID="{F5D74E8C-1FAF-432C-8EAE-75535ACD1BF5}" presName="hierChild5" presStyleCnt="0"/>
      <dgm:spPr/>
    </dgm:pt>
    <dgm:pt modelId="{61689590-57F4-45E7-8AD3-91D9A02F39FA}" type="pres">
      <dgm:prSet presAssocID="{F27CFBE5-CE4E-4D58-9FDE-15A8E38309B5}" presName="hierChild3" presStyleCnt="0"/>
      <dgm:spPr/>
    </dgm:pt>
  </dgm:ptLst>
  <dgm:cxnLst>
    <dgm:cxn modelId="{0BE3C6D0-C07E-4733-A366-EDCEDB6BACB6}" srcId="{F4C6FF27-A94B-47D1-BB7B-5D4A303D2399}" destId="{7643555A-CB76-4344-95A5-39BAAA45C446}" srcOrd="0" destOrd="0" parTransId="{F7DFDE05-296E-4FF7-A4F6-EBA266BFFCAA}" sibTransId="{904E469C-31C7-4D0A-990D-277090F60214}"/>
    <dgm:cxn modelId="{297DA89E-7C9A-42B3-BE03-1124F5F5730F}" srcId="{CA5C4DEC-A499-409D-B008-B3F1F3AF106C}" destId="{E16B0150-BBB4-4D76-81E5-E5E4FBB11991}" srcOrd="0" destOrd="0" parTransId="{E801E8CD-B67B-4428-8614-D8EF2E182848}" sibTransId="{3D77C8C5-16BA-4B2F-AAA6-A07D6D848DE0}"/>
    <dgm:cxn modelId="{09A7A0A7-3515-4864-AD4A-FE0C7E84B8FC}" type="presOf" srcId="{93FC5E5C-C3D8-4D87-A09E-91F1A44B5D6C}" destId="{1F578410-B7B5-4670-B0D1-B2E250876CF0}" srcOrd="1" destOrd="0" presId="urn:microsoft.com/office/officeart/2005/8/layout/orgChart1"/>
    <dgm:cxn modelId="{A6D92692-0DB1-4D3E-AA02-D221C84E47DE}" type="presOf" srcId="{41D4AFE1-704A-4AF6-9CCC-769280E3C8C5}" destId="{1FE12B92-3085-4169-A862-AD01F05108E8}" srcOrd="0" destOrd="0" presId="urn:microsoft.com/office/officeart/2005/8/layout/orgChart1"/>
    <dgm:cxn modelId="{2A80B909-4913-4A6E-B3DF-D3A2F6BF533C}" type="presOf" srcId="{B3F12FB2-9EA3-4E2A-865A-1DB01ADAD505}" destId="{7C49CAF8-CE74-42F7-9A14-F2EE6F491367}" srcOrd="0" destOrd="0" presId="urn:microsoft.com/office/officeart/2005/8/layout/orgChart1"/>
    <dgm:cxn modelId="{05E06CCA-7E8A-40FF-945E-9B0B9510EAFC}" type="presOf" srcId="{998FD217-EE51-4233-B282-611E99FB2793}" destId="{48AAF9CD-2894-4787-BFA1-A650F9B1CC82}" srcOrd="0" destOrd="0" presId="urn:microsoft.com/office/officeart/2005/8/layout/orgChart1"/>
    <dgm:cxn modelId="{BC3D96DC-DCBF-469B-AF0E-BF1AE92C3700}" type="presOf" srcId="{BD4418F7-BACD-4718-A20F-B380712CA6C4}" destId="{23368EDD-BF4B-4233-8B4D-7723F29A2797}" srcOrd="0" destOrd="0" presId="urn:microsoft.com/office/officeart/2005/8/layout/orgChart1"/>
    <dgm:cxn modelId="{9F658B89-3638-48E9-8219-3EF8C533427B}" type="presOf" srcId="{F4C6FF27-A94B-47D1-BB7B-5D4A303D2399}" destId="{5CE3278F-3413-4AE7-BB12-EDE73919427E}" srcOrd="1" destOrd="0" presId="urn:microsoft.com/office/officeart/2005/8/layout/orgChart1"/>
    <dgm:cxn modelId="{5AA8225A-90A6-4461-A712-7B09741BC102}" type="presOf" srcId="{D1044045-CCF9-4C44-BCD7-1ABE2AA47195}" destId="{7005A08A-8378-4AE9-B70A-7F56343CD2AF}" srcOrd="0" destOrd="0" presId="urn:microsoft.com/office/officeart/2005/8/layout/orgChart1"/>
    <dgm:cxn modelId="{13E9F57B-9C6D-4ADC-AF0A-E5C2AB22F6F5}" srcId="{D1044045-CCF9-4C44-BCD7-1ABE2AA47195}" destId="{998FD217-EE51-4233-B282-611E99FB2793}" srcOrd="0" destOrd="0" parTransId="{31AE1CEB-BD2B-4696-A209-5F59EDA68006}" sibTransId="{563245D4-B0FF-4765-AA50-2831D1A68246}"/>
    <dgm:cxn modelId="{4B25D81A-892C-4A09-8501-A1C25F3506DD}" type="presOf" srcId="{E801E8CD-B67B-4428-8614-D8EF2E182848}" destId="{ACDDE0B4-79B7-41C4-A440-3587C3E38677}" srcOrd="0" destOrd="0" presId="urn:microsoft.com/office/officeart/2005/8/layout/orgChart1"/>
    <dgm:cxn modelId="{EB363B13-E9D6-4A58-9C39-604D77DD88F4}" type="presOf" srcId="{360DDED2-C236-4780-AB10-2EDFD131B69C}" destId="{D8D22CBE-5636-45DD-AEC8-AB05229315AD}" srcOrd="1" destOrd="0" presId="urn:microsoft.com/office/officeart/2005/8/layout/orgChart1"/>
    <dgm:cxn modelId="{120C9BEB-EAE3-4151-B4B4-2F80E1EDE6E7}" type="presOf" srcId="{F7DFDE05-296E-4FF7-A4F6-EBA266BFFCAA}" destId="{3A6458B2-F36E-49F8-B51E-3750EE513183}" srcOrd="0" destOrd="0" presId="urn:microsoft.com/office/officeart/2005/8/layout/orgChart1"/>
    <dgm:cxn modelId="{A98980AB-A0E0-458C-A3DA-495C482DA3C3}" type="presOf" srcId="{AE81A400-3825-4FC6-9C79-DE273FDBDF7A}" destId="{2722097E-EC43-4516-808D-BF8691ED8749}" srcOrd="0" destOrd="0" presId="urn:microsoft.com/office/officeart/2005/8/layout/orgChart1"/>
    <dgm:cxn modelId="{84DE0716-95AA-4471-A8E7-B26DCFF056F9}" type="presOf" srcId="{CA5C4DEC-A499-409D-B008-B3F1F3AF106C}" destId="{F3D26BEC-0B54-4747-99BB-B562F7ECF796}" srcOrd="1" destOrd="0" presId="urn:microsoft.com/office/officeart/2005/8/layout/orgChart1"/>
    <dgm:cxn modelId="{D26F88F5-50C0-4BF8-AD2F-58326EC3834E}" type="presOf" srcId="{89F7A230-BB77-48DE-91A1-B5640F6C61A8}" destId="{1BC52794-D99D-4DBB-8F97-035EE5F42836}" srcOrd="0" destOrd="0" presId="urn:microsoft.com/office/officeart/2005/8/layout/orgChart1"/>
    <dgm:cxn modelId="{9AF56D21-FCFF-4C1A-8D2F-34FAF17C92FC}" srcId="{17E8C99D-91C0-4BEA-9267-4F8FCA108B7F}" destId="{71EF07B4-C42D-4028-A41A-0496150E64FA}" srcOrd="0" destOrd="0" parTransId="{DA93B5CA-51C2-4C43-856C-3145B0AD5E14}" sibTransId="{06D89772-401A-4DEF-9A0A-0287FCCAB735}"/>
    <dgm:cxn modelId="{03EBF065-91D6-4B45-9A06-C61327394900}" type="presOf" srcId="{D1044045-CCF9-4C44-BCD7-1ABE2AA47195}" destId="{39696D5D-449D-4A6C-A869-D11552632D88}" srcOrd="1" destOrd="0" presId="urn:microsoft.com/office/officeart/2005/8/layout/orgChart1"/>
    <dgm:cxn modelId="{E0F273D5-6C88-4EBB-848F-DB0787E196A7}" type="presOf" srcId="{9B14B27B-0746-4B1B-8EA5-4A2CCBEA38DA}" destId="{3F1BC7F8-B6B1-4421-A33F-5F831B3B123D}" srcOrd="1" destOrd="0" presId="urn:microsoft.com/office/officeart/2005/8/layout/orgChart1"/>
    <dgm:cxn modelId="{1FA746CE-748E-4912-BAC9-31AF086779BD}" srcId="{F27CFBE5-CE4E-4D58-9FDE-15A8E38309B5}" destId="{F5D74E8C-1FAF-432C-8EAE-75535ACD1BF5}" srcOrd="2" destOrd="0" parTransId="{B3F12FB2-9EA3-4E2A-865A-1DB01ADAD505}" sibTransId="{BED142FB-457D-4DEA-9862-5BCA20826347}"/>
    <dgm:cxn modelId="{CD31F722-F8A7-4288-9E01-503DA2BE8323}" type="presOf" srcId="{43DA4852-EE88-4119-805B-3AA8AE5FBF65}" destId="{EDC21755-FDBA-41A1-82DA-1D986BC722B9}" srcOrd="1" destOrd="0" presId="urn:microsoft.com/office/officeart/2005/8/layout/orgChart1"/>
    <dgm:cxn modelId="{B382C1BB-86B6-45B6-9897-B94F73030FF7}" type="presOf" srcId="{17E8C99D-91C0-4BEA-9267-4F8FCA108B7F}" destId="{7FF1412D-E315-46B9-803D-34788AF0A92A}" srcOrd="1" destOrd="0" presId="urn:microsoft.com/office/officeart/2005/8/layout/orgChart1"/>
    <dgm:cxn modelId="{EE3419E1-B761-4E91-8F13-445AF1CECB12}" srcId="{AE81A400-3825-4FC6-9C79-DE273FDBDF7A}" destId="{68FF5432-852A-40E5-A526-C4B4984B8479}" srcOrd="1" destOrd="0" parTransId="{531B396F-517D-4858-B154-8C550C9D951C}" sibTransId="{C8229EA9-FBEE-4BEC-8312-9E27002845A9}"/>
    <dgm:cxn modelId="{E73544F7-B1D4-441C-972A-0243C8AA9F2C}" type="presOf" srcId="{7643555A-CB76-4344-95A5-39BAAA45C446}" destId="{CDEF2E95-1A63-4E70-8111-D764B161F69F}" srcOrd="0" destOrd="0" presId="urn:microsoft.com/office/officeart/2005/8/layout/orgChart1"/>
    <dgm:cxn modelId="{BC74DF07-6991-4790-9C22-A3F9C4EE0437}" type="presOf" srcId="{68FF5432-852A-40E5-A526-C4B4984B8479}" destId="{03639F51-31DA-4CA4-96A2-5327AD5FC94E}" srcOrd="0" destOrd="0" presId="urn:microsoft.com/office/officeart/2005/8/layout/orgChart1"/>
    <dgm:cxn modelId="{5F02CDD7-049C-4681-B3C6-718EA5F54E85}" type="presOf" srcId="{BD4418F7-BACD-4718-A20F-B380712CA6C4}" destId="{7178BA1E-D774-4EE6-B10C-E986B7C431AE}" srcOrd="1" destOrd="0" presId="urn:microsoft.com/office/officeart/2005/8/layout/orgChart1"/>
    <dgm:cxn modelId="{A3D19F56-9A96-4533-B3C4-EFF85C2B4D9E}" srcId="{CA5C4DEC-A499-409D-B008-B3F1F3AF106C}" destId="{C73812F4-BC22-4DC2-AE33-46EF107483CB}" srcOrd="1" destOrd="0" parTransId="{41D4AFE1-704A-4AF6-9CCC-769280E3C8C5}" sibTransId="{17B13501-37BB-4E57-BCCF-BF32928BEF81}"/>
    <dgm:cxn modelId="{E86425AD-4154-42BC-A4AC-7FD283F5C598}" type="presOf" srcId="{B8B76EBA-690D-4927-A2DE-C536A4798497}" destId="{A972C9F9-C9DE-443F-93A9-D0B31F06D5CB}" srcOrd="0" destOrd="0" presId="urn:microsoft.com/office/officeart/2005/8/layout/orgChart1"/>
    <dgm:cxn modelId="{05879F71-F5EF-4562-911F-549AFF124999}" type="presOf" srcId="{89F7A230-BB77-48DE-91A1-B5640F6C61A8}" destId="{F7706606-AF4C-4A2D-82A6-CD0910B36359}" srcOrd="1" destOrd="0" presId="urn:microsoft.com/office/officeart/2005/8/layout/orgChart1"/>
    <dgm:cxn modelId="{D9596B20-B2D0-462A-A5B0-4B79EB38A636}" srcId="{7643555A-CB76-4344-95A5-39BAAA45C446}" destId="{BD4418F7-BACD-4718-A20F-B380712CA6C4}" srcOrd="0" destOrd="0" parTransId="{C82390BE-278F-4E57-85CD-084DE5EF811A}" sibTransId="{25EF626D-6065-4D78-BF7A-F92C0047113D}"/>
    <dgm:cxn modelId="{B8D6CEC0-59B6-48F7-AF9A-307CB8AD14BC}" type="presOf" srcId="{BAE9BA18-5354-42F5-9272-29A15C6DC56C}" destId="{70D8C579-A28E-4604-8126-4DCAD4ECA695}" srcOrd="0" destOrd="0" presId="urn:microsoft.com/office/officeart/2005/8/layout/orgChart1"/>
    <dgm:cxn modelId="{9FDD383F-CE28-49FA-92B4-832D98F64054}" type="presOf" srcId="{641268C0-8A4E-404F-BEA9-6E8F20DE9A58}" destId="{31621B04-BD44-48F7-B43D-FBAF29C080FB}" srcOrd="0" destOrd="0" presId="urn:microsoft.com/office/officeart/2005/8/layout/orgChart1"/>
    <dgm:cxn modelId="{13176145-607A-48F3-8465-86ABE80652E2}" type="presOf" srcId="{17E8C99D-91C0-4BEA-9267-4F8FCA108B7F}" destId="{70091036-B2D3-473A-9ECB-19B7B5224AD2}" srcOrd="0" destOrd="0" presId="urn:microsoft.com/office/officeart/2005/8/layout/orgChart1"/>
    <dgm:cxn modelId="{0884E248-ED96-4879-95B2-68080E4C1E34}" type="presOf" srcId="{D432CC8B-0441-4508-8856-810CCF4C9645}" destId="{EBB9AC63-2CAB-44E2-BF2C-6EACEB5E6A75}" srcOrd="0" destOrd="0" presId="urn:microsoft.com/office/officeart/2005/8/layout/orgChart1"/>
    <dgm:cxn modelId="{FED8DC42-A381-40F2-82E3-EB50E86C0944}" srcId="{AE81A400-3825-4FC6-9C79-DE273FDBDF7A}" destId="{43DA4852-EE88-4119-805B-3AA8AE5FBF65}" srcOrd="2" destOrd="0" parTransId="{B8B76EBA-690D-4927-A2DE-C536A4798497}" sibTransId="{AF5F5B4E-58D1-41C8-AA33-A42A2006CA3A}"/>
    <dgm:cxn modelId="{55E5A517-0669-43CB-B0FB-6A6C6935FD60}" type="presOf" srcId="{360DDED2-C236-4780-AB10-2EDFD131B69C}" destId="{B8304C4E-9B4D-48DE-9D08-8D91ABC3344E}" srcOrd="0" destOrd="0" presId="urn:microsoft.com/office/officeart/2005/8/layout/orgChart1"/>
    <dgm:cxn modelId="{23EBC9FE-3298-4279-964C-61D8E03CDAC0}" type="presOf" srcId="{68FF5432-852A-40E5-A526-C4B4984B8479}" destId="{5F7182C2-132C-460F-8544-91DE47FDB4DB}" srcOrd="1" destOrd="0" presId="urn:microsoft.com/office/officeart/2005/8/layout/orgChart1"/>
    <dgm:cxn modelId="{1AEA63AF-F3D0-4E10-BA9C-DEBE3D28EB7B}" srcId="{641268C0-8A4E-404F-BEA9-6E8F20DE9A58}" destId="{F27CFBE5-CE4E-4D58-9FDE-15A8E38309B5}" srcOrd="0" destOrd="0" parTransId="{A9DC57E4-8267-411A-98F9-F3EB075C7539}" sibTransId="{CF8A86E8-FE2D-4440-8F42-053D4BEDCF07}"/>
    <dgm:cxn modelId="{608F184D-44B2-4266-B20D-F467C1E1C283}" srcId="{E16B0150-BBB4-4D76-81E5-E5E4FBB11991}" destId="{360DDED2-C236-4780-AB10-2EDFD131B69C}" srcOrd="0" destOrd="0" parTransId="{85DF0456-AEDF-42FE-B7FE-32FB1F3068D1}" sibTransId="{3660E8AF-7DAD-4DAD-88CA-DF1B3F2ABD65}"/>
    <dgm:cxn modelId="{E4D1A058-E00C-4D5E-9EB6-39729DCD6B48}" type="presOf" srcId="{C73812F4-BC22-4DC2-AE33-46EF107483CB}" destId="{57D1B99C-644B-4A5C-BEA8-49D21F89A71E}" srcOrd="0" destOrd="0" presId="urn:microsoft.com/office/officeart/2005/8/layout/orgChart1"/>
    <dgm:cxn modelId="{5CD10A7D-E0FE-49A6-B79C-D56C7985720A}" type="presOf" srcId="{A18BF59C-873A-4825-861C-F63CF1F1A0EC}" destId="{A6FEDACF-8F26-4089-A731-0A1DBB050922}" srcOrd="0" destOrd="0" presId="urn:microsoft.com/office/officeart/2005/8/layout/orgChart1"/>
    <dgm:cxn modelId="{22DFAA55-AF1C-467C-85A6-5788107D1C90}" srcId="{F27CFBE5-CE4E-4D58-9FDE-15A8E38309B5}" destId="{89F7A230-BB77-48DE-91A1-B5640F6C61A8}" srcOrd="1" destOrd="0" parTransId="{C694C148-71A7-4A95-9045-821261DEAC92}" sibTransId="{F2E88875-D246-4000-BDFC-2E71B179368F}"/>
    <dgm:cxn modelId="{6870D8A9-2AE3-41DF-880C-2394F6E86781}" srcId="{AE81A400-3825-4FC6-9C79-DE273FDBDF7A}" destId="{93FC5E5C-C3D8-4D87-A09E-91F1A44B5D6C}" srcOrd="0" destOrd="0" parTransId="{B442E9FE-ADB1-4B20-AB80-62E169B25363}" sibTransId="{7106B261-CD2A-4A7F-B88D-0D3DF2106E21}"/>
    <dgm:cxn modelId="{375BD5CD-9FD8-4091-8B03-385CB2D2151E}" type="presOf" srcId="{BFCE09FE-14DD-4E78-A94F-5B18DD31A849}" destId="{9C38D6DC-5F49-45B9-9EC8-2CA530CEBCB2}" srcOrd="0" destOrd="0" presId="urn:microsoft.com/office/officeart/2005/8/layout/orgChart1"/>
    <dgm:cxn modelId="{68908CFB-C5C9-4BEC-BF51-5C057E14EA07}" type="presOf" srcId="{E16B0150-BBB4-4D76-81E5-E5E4FBB11991}" destId="{63D426F8-9CF9-4DDF-BD8F-54057101E31D}" srcOrd="0" destOrd="0" presId="urn:microsoft.com/office/officeart/2005/8/layout/orgChart1"/>
    <dgm:cxn modelId="{67B22CE1-7126-462A-8014-1C67719B7438}" type="presOf" srcId="{531B396F-517D-4858-B154-8C550C9D951C}" destId="{8FB3BB88-B418-4FA7-ABDB-67C633D0448B}" srcOrd="0" destOrd="0" presId="urn:microsoft.com/office/officeart/2005/8/layout/orgChart1"/>
    <dgm:cxn modelId="{AFD1960F-CFC2-4400-9C64-C6DD173917BD}" type="presOf" srcId="{F27CFBE5-CE4E-4D58-9FDE-15A8E38309B5}" destId="{8755BD7C-21C9-42BD-BA92-0F007D7C6C56}" srcOrd="0" destOrd="0" presId="urn:microsoft.com/office/officeart/2005/8/layout/orgChart1"/>
    <dgm:cxn modelId="{65150B4B-20F7-4829-95D6-8106A7290938}" srcId="{F5D74E8C-1FAF-432C-8EAE-75535ACD1BF5}" destId="{AE81A400-3825-4FC6-9C79-DE273FDBDF7A}" srcOrd="1" destOrd="0" parTransId="{BAE9BA18-5354-42F5-9272-29A15C6DC56C}" sibTransId="{6D512A9B-3794-4F67-BDB3-5B41D8D00CCC}"/>
    <dgm:cxn modelId="{B34700CC-8395-4706-A6A8-87823EA3C709}" type="presOf" srcId="{F5D74E8C-1FAF-432C-8EAE-75535ACD1BF5}" destId="{23E10621-349D-4EEE-8259-3F213DD029EC}" srcOrd="0" destOrd="0" presId="urn:microsoft.com/office/officeart/2005/8/layout/orgChart1"/>
    <dgm:cxn modelId="{A1B490A1-802E-43FA-8693-ADCF8B4B18F0}" type="presOf" srcId="{93FC5E5C-C3D8-4D87-A09E-91F1A44B5D6C}" destId="{0973652B-AA99-49CF-8DC4-54706E43A764}" srcOrd="0" destOrd="0" presId="urn:microsoft.com/office/officeart/2005/8/layout/orgChart1"/>
    <dgm:cxn modelId="{C2523951-B7E5-415D-A081-1E52FCD0DEB9}" type="presOf" srcId="{C73812F4-BC22-4DC2-AE33-46EF107483CB}" destId="{D5DCE6BA-724A-4BAF-BB2A-D1F8C2C3E8D1}" srcOrd="1" destOrd="0" presId="urn:microsoft.com/office/officeart/2005/8/layout/orgChart1"/>
    <dgm:cxn modelId="{B28181C2-CBFE-4592-A842-4C9534AFE5AB}" type="presOf" srcId="{60D64827-F59E-4DD8-B4F0-8BE7FCA340AD}" destId="{C2EF6BF6-B47B-49FC-A32A-2969F4D0EB9F}" srcOrd="0" destOrd="0" presId="urn:microsoft.com/office/officeart/2005/8/layout/orgChart1"/>
    <dgm:cxn modelId="{9542B92D-FA7F-481B-BAD0-36727E87567E}" type="presOf" srcId="{43DA4852-EE88-4119-805B-3AA8AE5FBF65}" destId="{321C6D9A-B8EE-4571-AF31-BA9397B8E0C2}" srcOrd="0" destOrd="0" presId="urn:microsoft.com/office/officeart/2005/8/layout/orgChart1"/>
    <dgm:cxn modelId="{55A3817C-96CC-498B-863D-4C5B20983B43}" type="presOf" srcId="{CA5C4DEC-A499-409D-B008-B3F1F3AF106C}" destId="{57F1E2FA-50E8-4865-B408-1B8F718B8DD4}" srcOrd="0" destOrd="0" presId="urn:microsoft.com/office/officeart/2005/8/layout/orgChart1"/>
    <dgm:cxn modelId="{BA456773-23EA-4031-AC40-0B4731D5E4B3}" type="presOf" srcId="{71EF07B4-C42D-4028-A41A-0496150E64FA}" destId="{162EB294-2072-4635-A923-CD3AE2FCD5BE}" srcOrd="0" destOrd="0" presId="urn:microsoft.com/office/officeart/2005/8/layout/orgChart1"/>
    <dgm:cxn modelId="{65CE9733-C246-4F47-BD13-910452FC8F4B}" type="presOf" srcId="{F4C6FF27-A94B-47D1-BB7B-5D4A303D2399}" destId="{5DB80933-0219-4A55-8D1C-9F2399AB4E1C}" srcOrd="0" destOrd="0" presId="urn:microsoft.com/office/officeart/2005/8/layout/orgChart1"/>
    <dgm:cxn modelId="{42AE9147-8603-4163-A0D3-34D823830D76}" type="presOf" srcId="{F5D74E8C-1FAF-432C-8EAE-75535ACD1BF5}" destId="{D087E1EB-11B2-4791-90D7-BAE3D969BEEE}" srcOrd="1" destOrd="0" presId="urn:microsoft.com/office/officeart/2005/8/layout/orgChart1"/>
    <dgm:cxn modelId="{3EE83DA4-A764-4CC1-862E-CC48C2188197}" type="presOf" srcId="{8A5940F4-6983-443C-8D8C-461EDD7C4A47}" destId="{2E1EEBE5-40AE-4EEF-946D-19B3CBA904D0}" srcOrd="0" destOrd="0" presId="urn:microsoft.com/office/officeart/2005/8/layout/orgChart1"/>
    <dgm:cxn modelId="{3DF87C77-10C0-4E72-AB0B-E747938D7126}" type="presOf" srcId="{31AE1CEB-BD2B-4696-A209-5F59EDA68006}" destId="{AC4E5D08-85AB-4BDF-B0E0-4B0848DE7916}" srcOrd="0" destOrd="0" presId="urn:microsoft.com/office/officeart/2005/8/layout/orgChart1"/>
    <dgm:cxn modelId="{5ABED8BD-72AA-48BB-9F71-B34021E19003}" type="presOf" srcId="{B442E9FE-ADB1-4B20-AB80-62E169B25363}" destId="{A56B4E07-F42D-4AFC-80CC-B4EA5018EEB3}" srcOrd="0" destOrd="0" presId="urn:microsoft.com/office/officeart/2005/8/layout/orgChart1"/>
    <dgm:cxn modelId="{944DB697-0BFF-436D-9627-0FC8E8319179}" srcId="{F4C6FF27-A94B-47D1-BB7B-5D4A303D2399}" destId="{17E8C99D-91C0-4BEA-9267-4F8FCA108B7F}" srcOrd="1" destOrd="0" parTransId="{60D64827-F59E-4DD8-B4F0-8BE7FCA340AD}" sibTransId="{5E74B611-50D1-42D6-8B49-5BD3A5457D5E}"/>
    <dgm:cxn modelId="{152D99BE-4C6B-45FB-8242-63DFC2937E84}" srcId="{C73812F4-BC22-4DC2-AE33-46EF107483CB}" destId="{9B14B27B-0746-4B1B-8EA5-4A2CCBEA38DA}" srcOrd="0" destOrd="0" parTransId="{A18BF59C-873A-4825-861C-F63CF1F1A0EC}" sibTransId="{638FF538-6B8F-4F0E-9184-AF6F6ED2936F}"/>
    <dgm:cxn modelId="{844984D6-6C52-4D10-A166-4B9CA5EB85C2}" type="presOf" srcId="{AE81A400-3825-4FC6-9C79-DE273FDBDF7A}" destId="{8E8A8EF2-B8DB-422A-AB72-C94A33030BCE}" srcOrd="1" destOrd="0" presId="urn:microsoft.com/office/officeart/2005/8/layout/orgChart1"/>
    <dgm:cxn modelId="{86B8A285-FFD8-42F6-AFAA-C609C223FF92}" type="presOf" srcId="{8A5940F4-6983-443C-8D8C-461EDD7C4A47}" destId="{C77CCE6B-3908-4A33-819B-3B67D3EC6D05}" srcOrd="1" destOrd="0" presId="urn:microsoft.com/office/officeart/2005/8/layout/orgChart1"/>
    <dgm:cxn modelId="{AFB82EF1-88FA-46A7-A101-6D6510D4631F}" type="presOf" srcId="{71EF07B4-C42D-4028-A41A-0496150E64FA}" destId="{DC5A56E0-8EFA-4F9A-9B74-10C56322C786}" srcOrd="1" destOrd="0" presId="urn:microsoft.com/office/officeart/2005/8/layout/orgChart1"/>
    <dgm:cxn modelId="{BC12A3F4-82F4-4B9E-895B-8C971929518D}" type="presOf" srcId="{F27CFBE5-CE4E-4D58-9FDE-15A8E38309B5}" destId="{235762F0-546F-4B59-A004-0FF9EEB136F1}" srcOrd="1" destOrd="0" presId="urn:microsoft.com/office/officeart/2005/8/layout/orgChart1"/>
    <dgm:cxn modelId="{C827DA22-4A7E-41D3-BFD1-156DC244AD97}" srcId="{89F7A230-BB77-48DE-91A1-B5640F6C61A8}" destId="{8A5940F4-6983-443C-8D8C-461EDD7C4A47}" srcOrd="1" destOrd="0" parTransId="{1C524C8E-7B1F-4AEE-A043-3F37BCF974C2}" sibTransId="{0CBEAFD4-D527-405A-94E9-9B6F2E324E73}"/>
    <dgm:cxn modelId="{C4978119-7EB2-4B9B-B457-E1828B1E93E4}" type="presOf" srcId="{9B14B27B-0746-4B1B-8EA5-4A2CCBEA38DA}" destId="{CC5949B4-5C92-4B83-A6AA-2C77E1A12054}" srcOrd="0" destOrd="0" presId="urn:microsoft.com/office/officeart/2005/8/layout/orgChart1"/>
    <dgm:cxn modelId="{C85230B1-135D-4473-A654-1485062C2A80}" type="presOf" srcId="{7643555A-CB76-4344-95A5-39BAAA45C446}" destId="{D9888A66-85E0-4E49-ABD8-A3EFAE16F52C}" srcOrd="1" destOrd="0" presId="urn:microsoft.com/office/officeart/2005/8/layout/orgChart1"/>
    <dgm:cxn modelId="{D5544B57-310E-46BA-B825-247C64E801EB}" type="presOf" srcId="{A7625F13-94B3-4E0B-97AC-61B270304269}" destId="{C7EDA7BF-3DDC-47B0-8CBC-DBF13B66D133}" srcOrd="0" destOrd="0" presId="urn:microsoft.com/office/officeart/2005/8/layout/orgChart1"/>
    <dgm:cxn modelId="{13B226D1-896C-475A-8849-61C0B8ECA43B}" srcId="{89F7A230-BB77-48DE-91A1-B5640F6C61A8}" destId="{BFCE09FE-14DD-4E78-A94F-5B18DD31A849}" srcOrd="0" destOrd="0" parTransId="{A7625F13-94B3-4E0B-97AC-61B270304269}" sibTransId="{94C46450-49D5-4BB4-A440-10E1542A7176}"/>
    <dgm:cxn modelId="{BD226FEE-7B70-4725-9691-0FA8936C3D1D}" type="presOf" srcId="{1C524C8E-7B1F-4AEE-A043-3F37BCF974C2}" destId="{D6272FF8-6897-49BF-8E86-CC3F1E37B9D4}" srcOrd="0" destOrd="0" presId="urn:microsoft.com/office/officeart/2005/8/layout/orgChart1"/>
    <dgm:cxn modelId="{F190FD01-D0DA-4C69-8478-939D690AE1A0}" srcId="{F27CFBE5-CE4E-4D58-9FDE-15A8E38309B5}" destId="{CA5C4DEC-A499-409D-B008-B3F1F3AF106C}" srcOrd="0" destOrd="0" parTransId="{C472A8E8-6A2A-4132-AFC0-9DB2DE36A6D6}" sibTransId="{D3FE36FA-6104-4652-9436-509A062F47A5}"/>
    <dgm:cxn modelId="{37D19E32-3D5F-47D8-8742-4C280D08A49C}" srcId="{F4C6FF27-A94B-47D1-BB7B-5D4A303D2399}" destId="{D1044045-CCF9-4C44-BCD7-1ABE2AA47195}" srcOrd="2" destOrd="0" parTransId="{F0E95B57-446D-4FDC-848B-458B1B5525B5}" sibTransId="{A0AEDF75-6B54-4C91-AEC8-759466688EB0}"/>
    <dgm:cxn modelId="{5BAB4469-0970-4349-A484-469B453B5590}" type="presOf" srcId="{C694C148-71A7-4A95-9045-821261DEAC92}" destId="{BD732EA1-38C6-4CDB-AF77-B84C36459B8F}" srcOrd="0" destOrd="0" presId="urn:microsoft.com/office/officeart/2005/8/layout/orgChart1"/>
    <dgm:cxn modelId="{3BD6E3C4-31B3-438E-98A3-B869B1DE6B94}" type="presOf" srcId="{998FD217-EE51-4233-B282-611E99FB2793}" destId="{70EECF6C-FDF5-4CA4-A3DD-E2EE28C6311A}" srcOrd="1" destOrd="0" presId="urn:microsoft.com/office/officeart/2005/8/layout/orgChart1"/>
    <dgm:cxn modelId="{ED28E72B-33AA-4B2D-9B7F-65C5C7CD541F}" type="presOf" srcId="{C82390BE-278F-4E57-85CD-084DE5EF811A}" destId="{A30F8993-AE5B-4701-9FA7-945C00DD6D31}" srcOrd="0" destOrd="0" presId="urn:microsoft.com/office/officeart/2005/8/layout/orgChart1"/>
    <dgm:cxn modelId="{520FB038-A32F-495E-9FBA-709019867987}" type="presOf" srcId="{F0E95B57-446D-4FDC-848B-458B1B5525B5}" destId="{EB98D164-6F94-42E3-A8CB-5BB53ACE0477}" srcOrd="0" destOrd="0" presId="urn:microsoft.com/office/officeart/2005/8/layout/orgChart1"/>
    <dgm:cxn modelId="{88EE186E-6619-4F52-BBA4-BB1274BDCD7A}" type="presOf" srcId="{E16B0150-BBB4-4D76-81E5-E5E4FBB11991}" destId="{0A5D586A-A402-4F89-BF9A-49FEC37CA8CC}" srcOrd="1" destOrd="0" presId="urn:microsoft.com/office/officeart/2005/8/layout/orgChart1"/>
    <dgm:cxn modelId="{9A170300-0238-4390-9786-4C2431D2348E}" type="presOf" srcId="{BFCE09FE-14DD-4E78-A94F-5B18DD31A849}" destId="{A11D4B42-15C3-48C0-B449-581CC7008466}" srcOrd="1" destOrd="0" presId="urn:microsoft.com/office/officeart/2005/8/layout/orgChart1"/>
    <dgm:cxn modelId="{07805FF5-D71B-4247-9862-4B6E8B01D83B}" type="presOf" srcId="{DA93B5CA-51C2-4C43-856C-3145B0AD5E14}" destId="{4D41D9C0-DBEB-42EA-B140-835F76940190}" srcOrd="0" destOrd="0" presId="urn:microsoft.com/office/officeart/2005/8/layout/orgChart1"/>
    <dgm:cxn modelId="{FD7AC55F-63E0-49F9-9A5F-A1DE77F7052C}" type="presOf" srcId="{C472A8E8-6A2A-4132-AFC0-9DB2DE36A6D6}" destId="{5ADEE13F-506C-4A22-AF12-27378274FC08}" srcOrd="0" destOrd="0" presId="urn:microsoft.com/office/officeart/2005/8/layout/orgChart1"/>
    <dgm:cxn modelId="{B7AAEAC4-8A7D-4C92-BD70-A9EC53F18664}" srcId="{F5D74E8C-1FAF-432C-8EAE-75535ACD1BF5}" destId="{F4C6FF27-A94B-47D1-BB7B-5D4A303D2399}" srcOrd="0" destOrd="0" parTransId="{D432CC8B-0441-4508-8856-810CCF4C9645}" sibTransId="{1B4F6300-388D-469F-B769-FEDB80DAD35E}"/>
    <dgm:cxn modelId="{030FCD43-09FB-4C53-BCF5-51FC70FD803F}" type="presOf" srcId="{85DF0456-AEDF-42FE-B7FE-32FB1F3068D1}" destId="{4F3B0DC5-3F56-4A92-9A64-5CD97651B0BB}" srcOrd="0" destOrd="0" presId="urn:microsoft.com/office/officeart/2005/8/layout/orgChart1"/>
    <dgm:cxn modelId="{468D7DF1-7F68-44D3-8A4E-3C78FE19A5D5}" type="presParOf" srcId="{31621B04-BD44-48F7-B43D-FBAF29C080FB}" destId="{971927DF-F0EB-4476-8235-3E200E1A3631}" srcOrd="0" destOrd="0" presId="urn:microsoft.com/office/officeart/2005/8/layout/orgChart1"/>
    <dgm:cxn modelId="{5972A55B-2A6E-4A4E-B6B1-A2E65D21C0CE}" type="presParOf" srcId="{971927DF-F0EB-4476-8235-3E200E1A3631}" destId="{AC544FB4-985E-436B-AFFB-0585F53BC73C}" srcOrd="0" destOrd="0" presId="urn:microsoft.com/office/officeart/2005/8/layout/orgChart1"/>
    <dgm:cxn modelId="{E38E8F3D-48DB-4F44-BC02-EF42715A52B7}" type="presParOf" srcId="{AC544FB4-985E-436B-AFFB-0585F53BC73C}" destId="{8755BD7C-21C9-42BD-BA92-0F007D7C6C56}" srcOrd="0" destOrd="0" presId="urn:microsoft.com/office/officeart/2005/8/layout/orgChart1"/>
    <dgm:cxn modelId="{529C6A9F-F3C0-4955-9EA4-32B156C2AA67}" type="presParOf" srcId="{AC544FB4-985E-436B-AFFB-0585F53BC73C}" destId="{235762F0-546F-4B59-A004-0FF9EEB136F1}" srcOrd="1" destOrd="0" presId="urn:microsoft.com/office/officeart/2005/8/layout/orgChart1"/>
    <dgm:cxn modelId="{44848DE4-2667-4848-B1EC-32B8F88C2532}" type="presParOf" srcId="{971927DF-F0EB-4476-8235-3E200E1A3631}" destId="{CD9977FE-87B1-4394-824B-CD85735CDD2B}" srcOrd="1" destOrd="0" presId="urn:microsoft.com/office/officeart/2005/8/layout/orgChart1"/>
    <dgm:cxn modelId="{928576DC-B6A2-4D43-90A9-8A65B12F966D}" type="presParOf" srcId="{CD9977FE-87B1-4394-824B-CD85735CDD2B}" destId="{5ADEE13F-506C-4A22-AF12-27378274FC08}" srcOrd="0" destOrd="0" presId="urn:microsoft.com/office/officeart/2005/8/layout/orgChart1"/>
    <dgm:cxn modelId="{2522C066-E826-4B90-A689-9EC41AC4068F}" type="presParOf" srcId="{CD9977FE-87B1-4394-824B-CD85735CDD2B}" destId="{EB463C19-92CB-4230-B6E0-B7A05354A6C0}" srcOrd="1" destOrd="0" presId="urn:microsoft.com/office/officeart/2005/8/layout/orgChart1"/>
    <dgm:cxn modelId="{EF765481-63BD-455F-AC49-B3F8A3A4B7BB}" type="presParOf" srcId="{EB463C19-92CB-4230-B6E0-B7A05354A6C0}" destId="{7793B744-442E-40CB-B860-837981DD9F9D}" srcOrd="0" destOrd="0" presId="urn:microsoft.com/office/officeart/2005/8/layout/orgChart1"/>
    <dgm:cxn modelId="{225E6D1D-0E98-4262-8763-97EA84976E38}" type="presParOf" srcId="{7793B744-442E-40CB-B860-837981DD9F9D}" destId="{57F1E2FA-50E8-4865-B408-1B8F718B8DD4}" srcOrd="0" destOrd="0" presId="urn:microsoft.com/office/officeart/2005/8/layout/orgChart1"/>
    <dgm:cxn modelId="{B8D7C2BA-CCE8-4B5A-BD1A-FB45EF07694B}" type="presParOf" srcId="{7793B744-442E-40CB-B860-837981DD9F9D}" destId="{F3D26BEC-0B54-4747-99BB-B562F7ECF796}" srcOrd="1" destOrd="0" presId="urn:microsoft.com/office/officeart/2005/8/layout/orgChart1"/>
    <dgm:cxn modelId="{D1C9B39C-A3ED-4042-B88B-36ADE1D40930}" type="presParOf" srcId="{EB463C19-92CB-4230-B6E0-B7A05354A6C0}" destId="{60B1600B-D7FD-4B59-8CDD-E358924FEA45}" srcOrd="1" destOrd="0" presId="urn:microsoft.com/office/officeart/2005/8/layout/orgChart1"/>
    <dgm:cxn modelId="{6279E081-6677-47DD-82CE-B927635D9F88}" type="presParOf" srcId="{60B1600B-D7FD-4B59-8CDD-E358924FEA45}" destId="{ACDDE0B4-79B7-41C4-A440-3587C3E38677}" srcOrd="0" destOrd="0" presId="urn:microsoft.com/office/officeart/2005/8/layout/orgChart1"/>
    <dgm:cxn modelId="{F684F80E-0210-417D-84CC-3DD475DF4784}" type="presParOf" srcId="{60B1600B-D7FD-4B59-8CDD-E358924FEA45}" destId="{F8E68E85-FAE2-4086-A9A7-FF1A99737EFC}" srcOrd="1" destOrd="0" presId="urn:microsoft.com/office/officeart/2005/8/layout/orgChart1"/>
    <dgm:cxn modelId="{627ECE35-6CF1-47CB-8675-013EDE30C221}" type="presParOf" srcId="{F8E68E85-FAE2-4086-A9A7-FF1A99737EFC}" destId="{41259597-FE85-4C1E-A584-E206D30E0D03}" srcOrd="0" destOrd="0" presId="urn:microsoft.com/office/officeart/2005/8/layout/orgChart1"/>
    <dgm:cxn modelId="{E273F752-4B60-4C47-B4EC-7FCD932AC3D4}" type="presParOf" srcId="{41259597-FE85-4C1E-A584-E206D30E0D03}" destId="{63D426F8-9CF9-4DDF-BD8F-54057101E31D}" srcOrd="0" destOrd="0" presId="urn:microsoft.com/office/officeart/2005/8/layout/orgChart1"/>
    <dgm:cxn modelId="{6322632B-09DD-4B3A-AB67-8054C683746A}" type="presParOf" srcId="{41259597-FE85-4C1E-A584-E206D30E0D03}" destId="{0A5D586A-A402-4F89-BF9A-49FEC37CA8CC}" srcOrd="1" destOrd="0" presId="urn:microsoft.com/office/officeart/2005/8/layout/orgChart1"/>
    <dgm:cxn modelId="{11F80699-C3C8-4832-B084-00343054115B}" type="presParOf" srcId="{F8E68E85-FAE2-4086-A9A7-FF1A99737EFC}" destId="{05B77DAB-5F1C-4460-8212-39098D21AB27}" srcOrd="1" destOrd="0" presId="urn:microsoft.com/office/officeart/2005/8/layout/orgChart1"/>
    <dgm:cxn modelId="{0D321B33-D055-4C23-8130-63A4A712164F}" type="presParOf" srcId="{05B77DAB-5F1C-4460-8212-39098D21AB27}" destId="{4F3B0DC5-3F56-4A92-9A64-5CD97651B0BB}" srcOrd="0" destOrd="0" presId="urn:microsoft.com/office/officeart/2005/8/layout/orgChart1"/>
    <dgm:cxn modelId="{73C0E685-0251-4BA5-8909-EBE6FDD0F7B2}" type="presParOf" srcId="{05B77DAB-5F1C-4460-8212-39098D21AB27}" destId="{8578146B-8681-4866-9F7F-D8F620196737}" srcOrd="1" destOrd="0" presId="urn:microsoft.com/office/officeart/2005/8/layout/orgChart1"/>
    <dgm:cxn modelId="{8F310F74-1C33-46F5-B3F2-FB1DB829C5E7}" type="presParOf" srcId="{8578146B-8681-4866-9F7F-D8F620196737}" destId="{5213C498-EA7E-4226-980C-0FA480CF6FCB}" srcOrd="0" destOrd="0" presId="urn:microsoft.com/office/officeart/2005/8/layout/orgChart1"/>
    <dgm:cxn modelId="{B413D707-2D3B-41D7-857D-2EF9F242D6EB}" type="presParOf" srcId="{5213C498-EA7E-4226-980C-0FA480CF6FCB}" destId="{B8304C4E-9B4D-48DE-9D08-8D91ABC3344E}" srcOrd="0" destOrd="0" presId="urn:microsoft.com/office/officeart/2005/8/layout/orgChart1"/>
    <dgm:cxn modelId="{960E4F8E-10C3-466C-AE3F-57BE3F2899EE}" type="presParOf" srcId="{5213C498-EA7E-4226-980C-0FA480CF6FCB}" destId="{D8D22CBE-5636-45DD-AEC8-AB05229315AD}" srcOrd="1" destOrd="0" presId="urn:microsoft.com/office/officeart/2005/8/layout/orgChart1"/>
    <dgm:cxn modelId="{E24A43C8-CC94-4AE6-8116-8CDE9152E6F3}" type="presParOf" srcId="{8578146B-8681-4866-9F7F-D8F620196737}" destId="{231E11D4-44FB-4CC9-AB04-6498A10A8A4E}" srcOrd="1" destOrd="0" presId="urn:microsoft.com/office/officeart/2005/8/layout/orgChart1"/>
    <dgm:cxn modelId="{1C0B4DB8-8B8E-40A3-9558-EBDE87FF45D6}" type="presParOf" srcId="{8578146B-8681-4866-9F7F-D8F620196737}" destId="{A4F34830-FBC3-4A04-8C0B-F51B90DD0193}" srcOrd="2" destOrd="0" presId="urn:microsoft.com/office/officeart/2005/8/layout/orgChart1"/>
    <dgm:cxn modelId="{4E876A3E-2BEC-4A32-9D91-7D0885FC536C}" type="presParOf" srcId="{F8E68E85-FAE2-4086-A9A7-FF1A99737EFC}" destId="{3404EF19-46BD-4168-B9DE-C302D1CD1171}" srcOrd="2" destOrd="0" presId="urn:microsoft.com/office/officeart/2005/8/layout/orgChart1"/>
    <dgm:cxn modelId="{60B2926C-1993-4E15-BB42-F20AB58F2868}" type="presParOf" srcId="{60B1600B-D7FD-4B59-8CDD-E358924FEA45}" destId="{1FE12B92-3085-4169-A862-AD01F05108E8}" srcOrd="2" destOrd="0" presId="urn:microsoft.com/office/officeart/2005/8/layout/orgChart1"/>
    <dgm:cxn modelId="{584ED100-54EA-4C57-9174-700B27799F20}" type="presParOf" srcId="{60B1600B-D7FD-4B59-8CDD-E358924FEA45}" destId="{52B21181-15B3-4379-8B98-B8A619FDCBF3}" srcOrd="3" destOrd="0" presId="urn:microsoft.com/office/officeart/2005/8/layout/orgChart1"/>
    <dgm:cxn modelId="{E71AFE83-0552-43C6-BE50-FBE73936F5B7}" type="presParOf" srcId="{52B21181-15B3-4379-8B98-B8A619FDCBF3}" destId="{FDCC05F9-D6ED-47D4-B54D-75A7EC07BBEF}" srcOrd="0" destOrd="0" presId="urn:microsoft.com/office/officeart/2005/8/layout/orgChart1"/>
    <dgm:cxn modelId="{1D77F49A-7CC9-4A20-91DB-A1C71B0881CA}" type="presParOf" srcId="{FDCC05F9-D6ED-47D4-B54D-75A7EC07BBEF}" destId="{57D1B99C-644B-4A5C-BEA8-49D21F89A71E}" srcOrd="0" destOrd="0" presId="urn:microsoft.com/office/officeart/2005/8/layout/orgChart1"/>
    <dgm:cxn modelId="{F592E320-0301-4D9F-B9A3-3BC6CC5F00CD}" type="presParOf" srcId="{FDCC05F9-D6ED-47D4-B54D-75A7EC07BBEF}" destId="{D5DCE6BA-724A-4BAF-BB2A-D1F8C2C3E8D1}" srcOrd="1" destOrd="0" presId="urn:microsoft.com/office/officeart/2005/8/layout/orgChart1"/>
    <dgm:cxn modelId="{EC5865C8-50E6-47CA-A895-F4CEE9B0D04A}" type="presParOf" srcId="{52B21181-15B3-4379-8B98-B8A619FDCBF3}" destId="{26DA66FD-9520-404E-A60A-4AF0F83EAC7C}" srcOrd="1" destOrd="0" presId="urn:microsoft.com/office/officeart/2005/8/layout/orgChart1"/>
    <dgm:cxn modelId="{F1328F1F-E0DE-4544-80E2-A4BBFCECD682}" type="presParOf" srcId="{26DA66FD-9520-404E-A60A-4AF0F83EAC7C}" destId="{A6FEDACF-8F26-4089-A731-0A1DBB050922}" srcOrd="0" destOrd="0" presId="urn:microsoft.com/office/officeart/2005/8/layout/orgChart1"/>
    <dgm:cxn modelId="{33A5DBD0-9A2F-4FDE-8FC8-3F9A0507074E}" type="presParOf" srcId="{26DA66FD-9520-404E-A60A-4AF0F83EAC7C}" destId="{ED793254-6EAA-497C-8CE0-005826249058}" srcOrd="1" destOrd="0" presId="urn:microsoft.com/office/officeart/2005/8/layout/orgChart1"/>
    <dgm:cxn modelId="{663D5952-8609-4629-BE45-C87F29F7B0D8}" type="presParOf" srcId="{ED793254-6EAA-497C-8CE0-005826249058}" destId="{70280401-C27C-497A-85D0-2D21F52D50CA}" srcOrd="0" destOrd="0" presId="urn:microsoft.com/office/officeart/2005/8/layout/orgChart1"/>
    <dgm:cxn modelId="{84CC68A8-8569-4699-9629-0BBE0CEBE1D2}" type="presParOf" srcId="{70280401-C27C-497A-85D0-2D21F52D50CA}" destId="{CC5949B4-5C92-4B83-A6AA-2C77E1A12054}" srcOrd="0" destOrd="0" presId="urn:microsoft.com/office/officeart/2005/8/layout/orgChart1"/>
    <dgm:cxn modelId="{D6314640-19DC-468F-9CA9-DC499D8D47D8}" type="presParOf" srcId="{70280401-C27C-497A-85D0-2D21F52D50CA}" destId="{3F1BC7F8-B6B1-4421-A33F-5F831B3B123D}" srcOrd="1" destOrd="0" presId="urn:microsoft.com/office/officeart/2005/8/layout/orgChart1"/>
    <dgm:cxn modelId="{B261FA09-26F3-4738-A723-EB0AC35D037C}" type="presParOf" srcId="{ED793254-6EAA-497C-8CE0-005826249058}" destId="{16D87E7A-499E-48CB-8E4A-9F442784F927}" srcOrd="1" destOrd="0" presId="urn:microsoft.com/office/officeart/2005/8/layout/orgChart1"/>
    <dgm:cxn modelId="{1A76F935-78AC-4851-B5B6-A61D441CF517}" type="presParOf" srcId="{ED793254-6EAA-497C-8CE0-005826249058}" destId="{F377B656-C4E0-4D05-8A3D-4F7894B2762E}" srcOrd="2" destOrd="0" presId="urn:microsoft.com/office/officeart/2005/8/layout/orgChart1"/>
    <dgm:cxn modelId="{A3272312-2D82-439F-9EF8-D335C4055845}" type="presParOf" srcId="{52B21181-15B3-4379-8B98-B8A619FDCBF3}" destId="{9F57C795-07A7-4D53-8CCE-170B773012F0}" srcOrd="2" destOrd="0" presId="urn:microsoft.com/office/officeart/2005/8/layout/orgChart1"/>
    <dgm:cxn modelId="{B64937EC-AB8A-45D1-B5CF-4D7DAD36DEE0}" type="presParOf" srcId="{EB463C19-92CB-4230-B6E0-B7A05354A6C0}" destId="{FFB64788-4BC4-419C-8CA9-98237A58C082}" srcOrd="2" destOrd="0" presId="urn:microsoft.com/office/officeart/2005/8/layout/orgChart1"/>
    <dgm:cxn modelId="{BD0B858B-741D-4FBD-9E3D-6E73818BA709}" type="presParOf" srcId="{CD9977FE-87B1-4394-824B-CD85735CDD2B}" destId="{BD732EA1-38C6-4CDB-AF77-B84C36459B8F}" srcOrd="2" destOrd="0" presId="urn:microsoft.com/office/officeart/2005/8/layout/orgChart1"/>
    <dgm:cxn modelId="{43869EFB-C1A0-4F16-909A-0F06ED05D300}" type="presParOf" srcId="{CD9977FE-87B1-4394-824B-CD85735CDD2B}" destId="{F6465264-02D1-4844-B451-97C160BA5CA9}" srcOrd="3" destOrd="0" presId="urn:microsoft.com/office/officeart/2005/8/layout/orgChart1"/>
    <dgm:cxn modelId="{9B45CF6A-1B73-4226-8BD7-3629600CFC03}" type="presParOf" srcId="{F6465264-02D1-4844-B451-97C160BA5CA9}" destId="{D5290CB7-DE85-47AF-A1C7-8FAE307C697D}" srcOrd="0" destOrd="0" presId="urn:microsoft.com/office/officeart/2005/8/layout/orgChart1"/>
    <dgm:cxn modelId="{2C409304-5D9A-46DA-865C-183EEC710C96}" type="presParOf" srcId="{D5290CB7-DE85-47AF-A1C7-8FAE307C697D}" destId="{1BC52794-D99D-4DBB-8F97-035EE5F42836}" srcOrd="0" destOrd="0" presId="urn:microsoft.com/office/officeart/2005/8/layout/orgChart1"/>
    <dgm:cxn modelId="{59320D2F-B801-405A-91AE-7EC25065932E}" type="presParOf" srcId="{D5290CB7-DE85-47AF-A1C7-8FAE307C697D}" destId="{F7706606-AF4C-4A2D-82A6-CD0910B36359}" srcOrd="1" destOrd="0" presId="urn:microsoft.com/office/officeart/2005/8/layout/orgChart1"/>
    <dgm:cxn modelId="{8B8DB1A0-BDB4-4853-A453-4CFBFD269DDF}" type="presParOf" srcId="{F6465264-02D1-4844-B451-97C160BA5CA9}" destId="{5DEAC4E4-B4F2-458B-8A77-A5BE49BA0F5F}" srcOrd="1" destOrd="0" presId="urn:microsoft.com/office/officeart/2005/8/layout/orgChart1"/>
    <dgm:cxn modelId="{5F62A284-DA18-475A-9C82-C0734D9EA2BA}" type="presParOf" srcId="{5DEAC4E4-B4F2-458B-8A77-A5BE49BA0F5F}" destId="{C7EDA7BF-3DDC-47B0-8CBC-DBF13B66D133}" srcOrd="0" destOrd="0" presId="urn:microsoft.com/office/officeart/2005/8/layout/orgChart1"/>
    <dgm:cxn modelId="{EE9574CA-2543-4E59-AAE9-1F4F022AF239}" type="presParOf" srcId="{5DEAC4E4-B4F2-458B-8A77-A5BE49BA0F5F}" destId="{54428300-FCCA-4A06-AB6C-D864FBA11B5D}" srcOrd="1" destOrd="0" presId="urn:microsoft.com/office/officeart/2005/8/layout/orgChart1"/>
    <dgm:cxn modelId="{C7573427-94E4-4857-B3A8-DA53C58E8562}" type="presParOf" srcId="{54428300-FCCA-4A06-AB6C-D864FBA11B5D}" destId="{93D564BB-44A3-4C01-A438-6D7BCACBE140}" srcOrd="0" destOrd="0" presId="urn:microsoft.com/office/officeart/2005/8/layout/orgChart1"/>
    <dgm:cxn modelId="{42EE3823-1A26-4699-A76C-08A6BFE3957F}" type="presParOf" srcId="{93D564BB-44A3-4C01-A438-6D7BCACBE140}" destId="{9C38D6DC-5F49-45B9-9EC8-2CA530CEBCB2}" srcOrd="0" destOrd="0" presId="urn:microsoft.com/office/officeart/2005/8/layout/orgChart1"/>
    <dgm:cxn modelId="{F9F226BC-43E7-4BE7-B03D-7026A5AFF7A9}" type="presParOf" srcId="{93D564BB-44A3-4C01-A438-6D7BCACBE140}" destId="{A11D4B42-15C3-48C0-B449-581CC7008466}" srcOrd="1" destOrd="0" presId="urn:microsoft.com/office/officeart/2005/8/layout/orgChart1"/>
    <dgm:cxn modelId="{C63CFB61-3BB0-45A2-AC69-5D76439C7AD8}" type="presParOf" srcId="{54428300-FCCA-4A06-AB6C-D864FBA11B5D}" destId="{F301879A-FE89-41D9-A2DF-459C08AD1306}" srcOrd="1" destOrd="0" presId="urn:microsoft.com/office/officeart/2005/8/layout/orgChart1"/>
    <dgm:cxn modelId="{E8932D0D-2A18-4889-B014-44BC75D704D8}" type="presParOf" srcId="{54428300-FCCA-4A06-AB6C-D864FBA11B5D}" destId="{8A630CB5-F2AB-4E0F-9A4A-713B07300801}" srcOrd="2" destOrd="0" presId="urn:microsoft.com/office/officeart/2005/8/layout/orgChart1"/>
    <dgm:cxn modelId="{38BBF670-2B79-4A04-B944-023F826E8372}" type="presParOf" srcId="{5DEAC4E4-B4F2-458B-8A77-A5BE49BA0F5F}" destId="{D6272FF8-6897-49BF-8E86-CC3F1E37B9D4}" srcOrd="2" destOrd="0" presId="urn:microsoft.com/office/officeart/2005/8/layout/orgChart1"/>
    <dgm:cxn modelId="{EF8840BB-2B67-4BD9-BC23-177BF82148DD}" type="presParOf" srcId="{5DEAC4E4-B4F2-458B-8A77-A5BE49BA0F5F}" destId="{AFC91976-0F59-470E-9F58-8A7E56F5A85A}" srcOrd="3" destOrd="0" presId="urn:microsoft.com/office/officeart/2005/8/layout/orgChart1"/>
    <dgm:cxn modelId="{063943B3-E98C-43FB-AE14-B04F760F2BA6}" type="presParOf" srcId="{AFC91976-0F59-470E-9F58-8A7E56F5A85A}" destId="{62CA2DAF-BA05-48A1-9826-56A9876E8226}" srcOrd="0" destOrd="0" presId="urn:microsoft.com/office/officeart/2005/8/layout/orgChart1"/>
    <dgm:cxn modelId="{93490D7A-09E7-4D39-8742-0344E1601860}" type="presParOf" srcId="{62CA2DAF-BA05-48A1-9826-56A9876E8226}" destId="{2E1EEBE5-40AE-4EEF-946D-19B3CBA904D0}" srcOrd="0" destOrd="0" presId="urn:microsoft.com/office/officeart/2005/8/layout/orgChart1"/>
    <dgm:cxn modelId="{141B57CA-6DB2-4AC8-BDA8-518AFDEABCE9}" type="presParOf" srcId="{62CA2DAF-BA05-48A1-9826-56A9876E8226}" destId="{C77CCE6B-3908-4A33-819B-3B67D3EC6D05}" srcOrd="1" destOrd="0" presId="urn:microsoft.com/office/officeart/2005/8/layout/orgChart1"/>
    <dgm:cxn modelId="{E20DE6FF-BF31-4784-8649-7EF8A7180FAD}" type="presParOf" srcId="{AFC91976-0F59-470E-9F58-8A7E56F5A85A}" destId="{D5C51095-2639-4FB2-824A-BC477B2E4135}" srcOrd="1" destOrd="0" presId="urn:microsoft.com/office/officeart/2005/8/layout/orgChart1"/>
    <dgm:cxn modelId="{7D1E5181-1F13-4B32-824C-27B09AAA22A4}" type="presParOf" srcId="{AFC91976-0F59-470E-9F58-8A7E56F5A85A}" destId="{553E5634-7172-4C8E-B78A-F44D610FE557}" srcOrd="2" destOrd="0" presId="urn:microsoft.com/office/officeart/2005/8/layout/orgChart1"/>
    <dgm:cxn modelId="{FE0A06D2-8399-4AD8-99EF-FFAE531C8660}" type="presParOf" srcId="{F6465264-02D1-4844-B451-97C160BA5CA9}" destId="{20D2CB5A-0A04-48B1-B4CB-1DC86D684E16}" srcOrd="2" destOrd="0" presId="urn:microsoft.com/office/officeart/2005/8/layout/orgChart1"/>
    <dgm:cxn modelId="{4DE34F15-6E1D-41DA-BF8A-265C17E56A02}" type="presParOf" srcId="{CD9977FE-87B1-4394-824B-CD85735CDD2B}" destId="{7C49CAF8-CE74-42F7-9A14-F2EE6F491367}" srcOrd="4" destOrd="0" presId="urn:microsoft.com/office/officeart/2005/8/layout/orgChart1"/>
    <dgm:cxn modelId="{216DE32C-DFBE-48E7-9174-AFCE2AE2AAF2}" type="presParOf" srcId="{CD9977FE-87B1-4394-824B-CD85735CDD2B}" destId="{BA98A1E4-4651-485F-87B6-0348B14D4A35}" srcOrd="5" destOrd="0" presId="urn:microsoft.com/office/officeart/2005/8/layout/orgChart1"/>
    <dgm:cxn modelId="{061E2891-24D4-4384-AFB4-2E33B1389ADC}" type="presParOf" srcId="{BA98A1E4-4651-485F-87B6-0348B14D4A35}" destId="{74BA17C0-2E95-416D-BFC0-84822B423B80}" srcOrd="0" destOrd="0" presId="urn:microsoft.com/office/officeart/2005/8/layout/orgChart1"/>
    <dgm:cxn modelId="{7561C261-C6C9-470A-91BB-D82588D9E824}" type="presParOf" srcId="{74BA17C0-2E95-416D-BFC0-84822B423B80}" destId="{23E10621-349D-4EEE-8259-3F213DD029EC}" srcOrd="0" destOrd="0" presId="urn:microsoft.com/office/officeart/2005/8/layout/orgChart1"/>
    <dgm:cxn modelId="{D3CC1818-0DA2-48B1-BA72-5D6D8C29CC47}" type="presParOf" srcId="{74BA17C0-2E95-416D-BFC0-84822B423B80}" destId="{D087E1EB-11B2-4791-90D7-BAE3D969BEEE}" srcOrd="1" destOrd="0" presId="urn:microsoft.com/office/officeart/2005/8/layout/orgChart1"/>
    <dgm:cxn modelId="{CD2A286A-2027-4363-9D8C-831889E612F3}" type="presParOf" srcId="{BA98A1E4-4651-485F-87B6-0348B14D4A35}" destId="{5CE7C0A0-68B9-4906-96CD-D155F914DDBC}" srcOrd="1" destOrd="0" presId="urn:microsoft.com/office/officeart/2005/8/layout/orgChart1"/>
    <dgm:cxn modelId="{FEEF246A-6CFC-425E-8BF3-C6FF40960228}" type="presParOf" srcId="{5CE7C0A0-68B9-4906-96CD-D155F914DDBC}" destId="{EBB9AC63-2CAB-44E2-BF2C-6EACEB5E6A75}" srcOrd="0" destOrd="0" presId="urn:microsoft.com/office/officeart/2005/8/layout/orgChart1"/>
    <dgm:cxn modelId="{74000263-9B98-4246-A972-43726FE7FC0F}" type="presParOf" srcId="{5CE7C0A0-68B9-4906-96CD-D155F914DDBC}" destId="{BF473E50-095D-4AF1-9620-D9BABEC69B27}" srcOrd="1" destOrd="0" presId="urn:microsoft.com/office/officeart/2005/8/layout/orgChart1"/>
    <dgm:cxn modelId="{6E09A621-792B-43A3-8DC1-7B4B5645C546}" type="presParOf" srcId="{BF473E50-095D-4AF1-9620-D9BABEC69B27}" destId="{31C972FE-2DD4-4E46-A11A-C800542ECBF6}" srcOrd="0" destOrd="0" presId="urn:microsoft.com/office/officeart/2005/8/layout/orgChart1"/>
    <dgm:cxn modelId="{DFB49C17-6E06-4FA5-BF14-FBC53D121CC0}" type="presParOf" srcId="{31C972FE-2DD4-4E46-A11A-C800542ECBF6}" destId="{5DB80933-0219-4A55-8D1C-9F2399AB4E1C}" srcOrd="0" destOrd="0" presId="urn:microsoft.com/office/officeart/2005/8/layout/orgChart1"/>
    <dgm:cxn modelId="{FA5FEC69-692F-40A7-B794-6C2ECA9E0497}" type="presParOf" srcId="{31C972FE-2DD4-4E46-A11A-C800542ECBF6}" destId="{5CE3278F-3413-4AE7-BB12-EDE73919427E}" srcOrd="1" destOrd="0" presId="urn:microsoft.com/office/officeart/2005/8/layout/orgChart1"/>
    <dgm:cxn modelId="{E30C314B-4144-4EA3-BCA8-8AD4A9CEF2B0}" type="presParOf" srcId="{BF473E50-095D-4AF1-9620-D9BABEC69B27}" destId="{007B5F4D-9277-44E8-982B-FB32B0F4EAD8}" srcOrd="1" destOrd="0" presId="urn:microsoft.com/office/officeart/2005/8/layout/orgChart1"/>
    <dgm:cxn modelId="{54752154-6150-446E-A958-6E6A00BD85A4}" type="presParOf" srcId="{007B5F4D-9277-44E8-982B-FB32B0F4EAD8}" destId="{3A6458B2-F36E-49F8-B51E-3750EE513183}" srcOrd="0" destOrd="0" presId="urn:microsoft.com/office/officeart/2005/8/layout/orgChart1"/>
    <dgm:cxn modelId="{70660FAE-7377-4E01-8C33-05E391069C60}" type="presParOf" srcId="{007B5F4D-9277-44E8-982B-FB32B0F4EAD8}" destId="{3D188B16-B9F3-4D8E-B5D1-6A20750735A9}" srcOrd="1" destOrd="0" presId="urn:microsoft.com/office/officeart/2005/8/layout/orgChart1"/>
    <dgm:cxn modelId="{EAB91251-E68E-4E0E-97F7-BDC568E7DDCE}" type="presParOf" srcId="{3D188B16-B9F3-4D8E-B5D1-6A20750735A9}" destId="{EB2D57C7-0397-45EE-8586-5C5984FF93B4}" srcOrd="0" destOrd="0" presId="urn:microsoft.com/office/officeart/2005/8/layout/orgChart1"/>
    <dgm:cxn modelId="{B2460ADB-62EF-44FA-9040-E85694257E59}" type="presParOf" srcId="{EB2D57C7-0397-45EE-8586-5C5984FF93B4}" destId="{CDEF2E95-1A63-4E70-8111-D764B161F69F}" srcOrd="0" destOrd="0" presId="urn:microsoft.com/office/officeart/2005/8/layout/orgChart1"/>
    <dgm:cxn modelId="{E0C75260-4567-480C-9F64-1149C1B51E4F}" type="presParOf" srcId="{EB2D57C7-0397-45EE-8586-5C5984FF93B4}" destId="{D9888A66-85E0-4E49-ABD8-A3EFAE16F52C}" srcOrd="1" destOrd="0" presId="urn:microsoft.com/office/officeart/2005/8/layout/orgChart1"/>
    <dgm:cxn modelId="{90EAA109-00D1-4F95-805E-3C2B8D1FEEC6}" type="presParOf" srcId="{3D188B16-B9F3-4D8E-B5D1-6A20750735A9}" destId="{5BEA6965-1232-4701-85C9-F6127756F02E}" srcOrd="1" destOrd="0" presId="urn:microsoft.com/office/officeart/2005/8/layout/orgChart1"/>
    <dgm:cxn modelId="{F7597F04-849F-44CC-94F6-85179DEC00F8}" type="presParOf" srcId="{5BEA6965-1232-4701-85C9-F6127756F02E}" destId="{A30F8993-AE5B-4701-9FA7-945C00DD6D31}" srcOrd="0" destOrd="0" presId="urn:microsoft.com/office/officeart/2005/8/layout/orgChart1"/>
    <dgm:cxn modelId="{33757DEE-EE77-4227-9EE4-95DFAEC96660}" type="presParOf" srcId="{5BEA6965-1232-4701-85C9-F6127756F02E}" destId="{B0E03766-9353-4089-B48C-6AFB91B7C545}" srcOrd="1" destOrd="0" presId="urn:microsoft.com/office/officeart/2005/8/layout/orgChart1"/>
    <dgm:cxn modelId="{706E9DC4-4400-4737-B42C-3C24737FA3D1}" type="presParOf" srcId="{B0E03766-9353-4089-B48C-6AFB91B7C545}" destId="{221FB1E9-7E53-42DE-AC30-709C1BF1CFD8}" srcOrd="0" destOrd="0" presId="urn:microsoft.com/office/officeart/2005/8/layout/orgChart1"/>
    <dgm:cxn modelId="{6170AF6B-077C-4191-B208-01E8D1A9F054}" type="presParOf" srcId="{221FB1E9-7E53-42DE-AC30-709C1BF1CFD8}" destId="{23368EDD-BF4B-4233-8B4D-7723F29A2797}" srcOrd="0" destOrd="0" presId="urn:microsoft.com/office/officeart/2005/8/layout/orgChart1"/>
    <dgm:cxn modelId="{8A5B4C82-22A1-426B-8B1D-A62BE350D15B}" type="presParOf" srcId="{221FB1E9-7E53-42DE-AC30-709C1BF1CFD8}" destId="{7178BA1E-D774-4EE6-B10C-E986B7C431AE}" srcOrd="1" destOrd="0" presId="urn:microsoft.com/office/officeart/2005/8/layout/orgChart1"/>
    <dgm:cxn modelId="{415E8260-D25E-41AE-A35A-367A770B5D42}" type="presParOf" srcId="{B0E03766-9353-4089-B48C-6AFB91B7C545}" destId="{D72EF706-CA56-445B-9329-30ED5CDAF121}" srcOrd="1" destOrd="0" presId="urn:microsoft.com/office/officeart/2005/8/layout/orgChart1"/>
    <dgm:cxn modelId="{6F781F83-40C9-4ED1-8AC9-C66EEED13289}" type="presParOf" srcId="{B0E03766-9353-4089-B48C-6AFB91B7C545}" destId="{A33FFEC9-25EC-4188-B500-05E1A1D46685}" srcOrd="2" destOrd="0" presId="urn:microsoft.com/office/officeart/2005/8/layout/orgChart1"/>
    <dgm:cxn modelId="{AB74453A-2721-4B23-AED2-2E1FF4E9F3E3}" type="presParOf" srcId="{3D188B16-B9F3-4D8E-B5D1-6A20750735A9}" destId="{2FFB7EDC-21DA-4667-8D0C-40F1EA61CCFE}" srcOrd="2" destOrd="0" presId="urn:microsoft.com/office/officeart/2005/8/layout/orgChart1"/>
    <dgm:cxn modelId="{B7398997-793C-4259-BE8B-572732139A4B}" type="presParOf" srcId="{007B5F4D-9277-44E8-982B-FB32B0F4EAD8}" destId="{C2EF6BF6-B47B-49FC-A32A-2969F4D0EB9F}" srcOrd="2" destOrd="0" presId="urn:microsoft.com/office/officeart/2005/8/layout/orgChart1"/>
    <dgm:cxn modelId="{65A34322-2B1E-421A-9C08-A0A441297202}" type="presParOf" srcId="{007B5F4D-9277-44E8-982B-FB32B0F4EAD8}" destId="{FB5A384D-82E1-4F0F-9040-3114A4912710}" srcOrd="3" destOrd="0" presId="urn:microsoft.com/office/officeart/2005/8/layout/orgChart1"/>
    <dgm:cxn modelId="{63609E47-40BB-45B0-B4B8-84C9B84B767E}" type="presParOf" srcId="{FB5A384D-82E1-4F0F-9040-3114A4912710}" destId="{C7414465-7E52-4702-B826-1D26622AFC7B}" srcOrd="0" destOrd="0" presId="urn:microsoft.com/office/officeart/2005/8/layout/orgChart1"/>
    <dgm:cxn modelId="{DB38B6E6-ED60-4FE0-8831-614E0402F82D}" type="presParOf" srcId="{C7414465-7E52-4702-B826-1D26622AFC7B}" destId="{70091036-B2D3-473A-9ECB-19B7B5224AD2}" srcOrd="0" destOrd="0" presId="urn:microsoft.com/office/officeart/2005/8/layout/orgChart1"/>
    <dgm:cxn modelId="{9729C1AA-6125-4484-85FF-FAA937DA8740}" type="presParOf" srcId="{C7414465-7E52-4702-B826-1D26622AFC7B}" destId="{7FF1412D-E315-46B9-803D-34788AF0A92A}" srcOrd="1" destOrd="0" presId="urn:microsoft.com/office/officeart/2005/8/layout/orgChart1"/>
    <dgm:cxn modelId="{82993862-CA8C-4551-BA7D-A0484F039271}" type="presParOf" srcId="{FB5A384D-82E1-4F0F-9040-3114A4912710}" destId="{D4782E6A-D9F4-4D35-8757-F223AF517636}" srcOrd="1" destOrd="0" presId="urn:microsoft.com/office/officeart/2005/8/layout/orgChart1"/>
    <dgm:cxn modelId="{96E11CBF-9C4C-4F1D-8180-F4C2FCDDE360}" type="presParOf" srcId="{D4782E6A-D9F4-4D35-8757-F223AF517636}" destId="{4D41D9C0-DBEB-42EA-B140-835F76940190}" srcOrd="0" destOrd="0" presId="urn:microsoft.com/office/officeart/2005/8/layout/orgChart1"/>
    <dgm:cxn modelId="{A82298C0-1743-48D0-8185-0D2FF864E81C}" type="presParOf" srcId="{D4782E6A-D9F4-4D35-8757-F223AF517636}" destId="{131F52C9-9D24-414D-8DEB-C90F71E2853B}" srcOrd="1" destOrd="0" presId="urn:microsoft.com/office/officeart/2005/8/layout/orgChart1"/>
    <dgm:cxn modelId="{64E4B0A2-0D41-47B3-A618-9D4632190B9B}" type="presParOf" srcId="{131F52C9-9D24-414D-8DEB-C90F71E2853B}" destId="{7E6519FE-9C78-4143-B214-7406D3CADAE6}" srcOrd="0" destOrd="0" presId="urn:microsoft.com/office/officeart/2005/8/layout/orgChart1"/>
    <dgm:cxn modelId="{D5857CDD-E394-4BA9-88A8-23ACA128F265}" type="presParOf" srcId="{7E6519FE-9C78-4143-B214-7406D3CADAE6}" destId="{162EB294-2072-4635-A923-CD3AE2FCD5BE}" srcOrd="0" destOrd="0" presId="urn:microsoft.com/office/officeart/2005/8/layout/orgChart1"/>
    <dgm:cxn modelId="{D2420440-8C81-41BC-A8AB-CE17F6A98895}" type="presParOf" srcId="{7E6519FE-9C78-4143-B214-7406D3CADAE6}" destId="{DC5A56E0-8EFA-4F9A-9B74-10C56322C786}" srcOrd="1" destOrd="0" presId="urn:microsoft.com/office/officeart/2005/8/layout/orgChart1"/>
    <dgm:cxn modelId="{6A8FDE4F-657B-4976-9A04-E03066EAF5E7}" type="presParOf" srcId="{131F52C9-9D24-414D-8DEB-C90F71E2853B}" destId="{AC68E68D-6DC2-4F51-9EEA-F5C890A43399}" srcOrd="1" destOrd="0" presId="urn:microsoft.com/office/officeart/2005/8/layout/orgChart1"/>
    <dgm:cxn modelId="{B21BF3E4-DC68-4502-9264-71024D626302}" type="presParOf" srcId="{131F52C9-9D24-414D-8DEB-C90F71E2853B}" destId="{100BFF11-A936-401A-9887-B106FA4D39B3}" srcOrd="2" destOrd="0" presId="urn:microsoft.com/office/officeart/2005/8/layout/orgChart1"/>
    <dgm:cxn modelId="{518AB781-CF8C-4F44-A755-E6F08B9D50AA}" type="presParOf" srcId="{FB5A384D-82E1-4F0F-9040-3114A4912710}" destId="{398D1E3B-A1A8-4B54-896C-270F1F6997F8}" srcOrd="2" destOrd="0" presId="urn:microsoft.com/office/officeart/2005/8/layout/orgChart1"/>
    <dgm:cxn modelId="{2862F8E8-0542-41F6-BBB3-005243D831F1}" type="presParOf" srcId="{007B5F4D-9277-44E8-982B-FB32B0F4EAD8}" destId="{EB98D164-6F94-42E3-A8CB-5BB53ACE0477}" srcOrd="4" destOrd="0" presId="urn:microsoft.com/office/officeart/2005/8/layout/orgChart1"/>
    <dgm:cxn modelId="{10F4DA28-E95F-4BF1-BD29-6E2D380435BF}" type="presParOf" srcId="{007B5F4D-9277-44E8-982B-FB32B0F4EAD8}" destId="{CD21B5EE-9906-4C15-AE11-BC7C48E5029E}" srcOrd="5" destOrd="0" presId="urn:microsoft.com/office/officeart/2005/8/layout/orgChart1"/>
    <dgm:cxn modelId="{73D0219A-A8B6-4FC5-B545-9DB8F0006BDA}" type="presParOf" srcId="{CD21B5EE-9906-4C15-AE11-BC7C48E5029E}" destId="{5835316E-DFD4-458D-8194-E646FB68629A}" srcOrd="0" destOrd="0" presId="urn:microsoft.com/office/officeart/2005/8/layout/orgChart1"/>
    <dgm:cxn modelId="{5F772B75-707D-415B-ABAF-7A188D55206B}" type="presParOf" srcId="{5835316E-DFD4-458D-8194-E646FB68629A}" destId="{7005A08A-8378-4AE9-B70A-7F56343CD2AF}" srcOrd="0" destOrd="0" presId="urn:microsoft.com/office/officeart/2005/8/layout/orgChart1"/>
    <dgm:cxn modelId="{3CC28311-3586-48E5-BD60-C0A4A3AC7BDF}" type="presParOf" srcId="{5835316E-DFD4-458D-8194-E646FB68629A}" destId="{39696D5D-449D-4A6C-A869-D11552632D88}" srcOrd="1" destOrd="0" presId="urn:microsoft.com/office/officeart/2005/8/layout/orgChart1"/>
    <dgm:cxn modelId="{03A08899-D27F-41C1-AA8B-54597335C230}" type="presParOf" srcId="{CD21B5EE-9906-4C15-AE11-BC7C48E5029E}" destId="{45AC376B-5E16-403D-B7E7-03C97FEAC68B}" srcOrd="1" destOrd="0" presId="urn:microsoft.com/office/officeart/2005/8/layout/orgChart1"/>
    <dgm:cxn modelId="{E64C19A0-0024-4722-8C17-7D9579E0D487}" type="presParOf" srcId="{45AC376B-5E16-403D-B7E7-03C97FEAC68B}" destId="{AC4E5D08-85AB-4BDF-B0E0-4B0848DE7916}" srcOrd="0" destOrd="0" presId="urn:microsoft.com/office/officeart/2005/8/layout/orgChart1"/>
    <dgm:cxn modelId="{7A878F76-A98F-40C8-BE25-1B113CCC68F2}" type="presParOf" srcId="{45AC376B-5E16-403D-B7E7-03C97FEAC68B}" destId="{C9ED8F7E-EA27-4FAA-8ADF-459AD793C9C3}" srcOrd="1" destOrd="0" presId="urn:microsoft.com/office/officeart/2005/8/layout/orgChart1"/>
    <dgm:cxn modelId="{1E75A560-F4FD-4812-8DAD-17CD2953FA85}" type="presParOf" srcId="{C9ED8F7E-EA27-4FAA-8ADF-459AD793C9C3}" destId="{E28BC1F0-575C-4F28-AAB3-7BBEB2C6DC83}" srcOrd="0" destOrd="0" presId="urn:microsoft.com/office/officeart/2005/8/layout/orgChart1"/>
    <dgm:cxn modelId="{6E9972E7-DB27-423B-9BB0-CF9DE0DFBD9D}" type="presParOf" srcId="{E28BC1F0-575C-4F28-AAB3-7BBEB2C6DC83}" destId="{48AAF9CD-2894-4787-BFA1-A650F9B1CC82}" srcOrd="0" destOrd="0" presId="urn:microsoft.com/office/officeart/2005/8/layout/orgChart1"/>
    <dgm:cxn modelId="{A0BA0E80-96F1-4F09-AC0B-AC5B80A2610E}" type="presParOf" srcId="{E28BC1F0-575C-4F28-AAB3-7BBEB2C6DC83}" destId="{70EECF6C-FDF5-4CA4-A3DD-E2EE28C6311A}" srcOrd="1" destOrd="0" presId="urn:microsoft.com/office/officeart/2005/8/layout/orgChart1"/>
    <dgm:cxn modelId="{1C5054BF-4B90-4082-84EF-B72BC49BAF66}" type="presParOf" srcId="{C9ED8F7E-EA27-4FAA-8ADF-459AD793C9C3}" destId="{8E44CC99-86BA-4DCF-8CD3-CA9FC766D363}" srcOrd="1" destOrd="0" presId="urn:microsoft.com/office/officeart/2005/8/layout/orgChart1"/>
    <dgm:cxn modelId="{ED1B56F0-7EBF-4C23-9402-3B2915465EF1}" type="presParOf" srcId="{C9ED8F7E-EA27-4FAA-8ADF-459AD793C9C3}" destId="{E03FE34F-63AF-4F00-976E-837B6CCC0D73}" srcOrd="2" destOrd="0" presId="urn:microsoft.com/office/officeart/2005/8/layout/orgChart1"/>
    <dgm:cxn modelId="{0A7D6E95-DC59-4DF1-B240-9864D315DC12}" type="presParOf" srcId="{CD21B5EE-9906-4C15-AE11-BC7C48E5029E}" destId="{102E8B4B-6D61-49B8-8C48-6F6E591655D0}" srcOrd="2" destOrd="0" presId="urn:microsoft.com/office/officeart/2005/8/layout/orgChart1"/>
    <dgm:cxn modelId="{0D65522A-F34C-47BD-A4AE-E13AD855F680}" type="presParOf" srcId="{BF473E50-095D-4AF1-9620-D9BABEC69B27}" destId="{9F0FAB9F-2EE4-44DD-B659-47397B2BB9BD}" srcOrd="2" destOrd="0" presId="urn:microsoft.com/office/officeart/2005/8/layout/orgChart1"/>
    <dgm:cxn modelId="{A69E9988-774E-4986-8609-3A6F47AA73E6}" type="presParOf" srcId="{5CE7C0A0-68B9-4906-96CD-D155F914DDBC}" destId="{70D8C579-A28E-4604-8126-4DCAD4ECA695}" srcOrd="2" destOrd="0" presId="urn:microsoft.com/office/officeart/2005/8/layout/orgChart1"/>
    <dgm:cxn modelId="{25DF7C46-55C5-412A-BB69-A52A55CF07BB}" type="presParOf" srcId="{5CE7C0A0-68B9-4906-96CD-D155F914DDBC}" destId="{339D425D-FCB7-4987-9894-6E2DD9126F4C}" srcOrd="3" destOrd="0" presId="urn:microsoft.com/office/officeart/2005/8/layout/orgChart1"/>
    <dgm:cxn modelId="{E3EEE8A5-C515-44C8-BB39-5D03E94F8500}" type="presParOf" srcId="{339D425D-FCB7-4987-9894-6E2DD9126F4C}" destId="{FD90E6B2-C29B-44F7-A3F4-D416D865D869}" srcOrd="0" destOrd="0" presId="urn:microsoft.com/office/officeart/2005/8/layout/orgChart1"/>
    <dgm:cxn modelId="{293534D9-B86A-4AFE-8B9F-65361DD1B211}" type="presParOf" srcId="{FD90E6B2-C29B-44F7-A3F4-D416D865D869}" destId="{2722097E-EC43-4516-808D-BF8691ED8749}" srcOrd="0" destOrd="0" presId="urn:microsoft.com/office/officeart/2005/8/layout/orgChart1"/>
    <dgm:cxn modelId="{06B82C3E-FC12-4AD6-82B1-D7DE83E2B3DE}" type="presParOf" srcId="{FD90E6B2-C29B-44F7-A3F4-D416D865D869}" destId="{8E8A8EF2-B8DB-422A-AB72-C94A33030BCE}" srcOrd="1" destOrd="0" presId="urn:microsoft.com/office/officeart/2005/8/layout/orgChart1"/>
    <dgm:cxn modelId="{73573651-D7EA-4581-81D4-2B63D8B0F478}" type="presParOf" srcId="{339D425D-FCB7-4987-9894-6E2DD9126F4C}" destId="{A6BB4905-46F4-4CA1-B7D9-C355D33ED294}" srcOrd="1" destOrd="0" presId="urn:microsoft.com/office/officeart/2005/8/layout/orgChart1"/>
    <dgm:cxn modelId="{0731E92B-99F0-4F31-B61D-E33E299AE3E7}" type="presParOf" srcId="{A6BB4905-46F4-4CA1-B7D9-C355D33ED294}" destId="{A56B4E07-F42D-4AFC-80CC-B4EA5018EEB3}" srcOrd="0" destOrd="0" presId="urn:microsoft.com/office/officeart/2005/8/layout/orgChart1"/>
    <dgm:cxn modelId="{EF0F1F96-74FB-49CE-9AF8-AEEF56DA521E}" type="presParOf" srcId="{A6BB4905-46F4-4CA1-B7D9-C355D33ED294}" destId="{A1FF4473-5597-408E-AF51-2ADE3BC7D38A}" srcOrd="1" destOrd="0" presId="urn:microsoft.com/office/officeart/2005/8/layout/orgChart1"/>
    <dgm:cxn modelId="{6EF34A3F-EF54-477C-B760-1457E3C2E882}" type="presParOf" srcId="{A1FF4473-5597-408E-AF51-2ADE3BC7D38A}" destId="{D0C96E2F-48C0-46ED-8CA9-041A1F8FF974}" srcOrd="0" destOrd="0" presId="urn:microsoft.com/office/officeart/2005/8/layout/orgChart1"/>
    <dgm:cxn modelId="{7DDA78CF-5794-40A0-B1C6-27351565E33B}" type="presParOf" srcId="{D0C96E2F-48C0-46ED-8CA9-041A1F8FF974}" destId="{0973652B-AA99-49CF-8DC4-54706E43A764}" srcOrd="0" destOrd="0" presId="urn:microsoft.com/office/officeart/2005/8/layout/orgChart1"/>
    <dgm:cxn modelId="{82DCFE33-888D-408B-A4DA-8C6D322EB15C}" type="presParOf" srcId="{D0C96E2F-48C0-46ED-8CA9-041A1F8FF974}" destId="{1F578410-B7B5-4670-B0D1-B2E250876CF0}" srcOrd="1" destOrd="0" presId="urn:microsoft.com/office/officeart/2005/8/layout/orgChart1"/>
    <dgm:cxn modelId="{C8ED501E-6C47-4E91-8E83-EDB8823DD95F}" type="presParOf" srcId="{A1FF4473-5597-408E-AF51-2ADE3BC7D38A}" destId="{EB3757C0-C265-4D3D-9A89-E1B08A509C2E}" srcOrd="1" destOrd="0" presId="urn:microsoft.com/office/officeart/2005/8/layout/orgChart1"/>
    <dgm:cxn modelId="{52156B09-49D2-4269-AF90-20D6546DE964}" type="presParOf" srcId="{A1FF4473-5597-408E-AF51-2ADE3BC7D38A}" destId="{3089BF48-7054-4C82-B615-83C0F83A7CEC}" srcOrd="2" destOrd="0" presId="urn:microsoft.com/office/officeart/2005/8/layout/orgChart1"/>
    <dgm:cxn modelId="{681BBE9C-B4F3-404B-8C04-76B2DCF6CFC2}" type="presParOf" srcId="{A6BB4905-46F4-4CA1-B7D9-C355D33ED294}" destId="{8FB3BB88-B418-4FA7-ABDB-67C633D0448B}" srcOrd="2" destOrd="0" presId="urn:microsoft.com/office/officeart/2005/8/layout/orgChart1"/>
    <dgm:cxn modelId="{F458718C-089E-4438-8BF5-965AC015EDB3}" type="presParOf" srcId="{A6BB4905-46F4-4CA1-B7D9-C355D33ED294}" destId="{AC0A2CD9-0C10-41C6-AD36-9BEAB3E3AD2D}" srcOrd="3" destOrd="0" presId="urn:microsoft.com/office/officeart/2005/8/layout/orgChart1"/>
    <dgm:cxn modelId="{BA4A32D2-5A87-4F13-BD5A-0C8FBA3153F7}" type="presParOf" srcId="{AC0A2CD9-0C10-41C6-AD36-9BEAB3E3AD2D}" destId="{FE1D0AA6-0E07-4E23-8FAD-047399068A12}" srcOrd="0" destOrd="0" presId="urn:microsoft.com/office/officeart/2005/8/layout/orgChart1"/>
    <dgm:cxn modelId="{08611B8A-456A-43C4-9B56-B849E5D5573A}" type="presParOf" srcId="{FE1D0AA6-0E07-4E23-8FAD-047399068A12}" destId="{03639F51-31DA-4CA4-96A2-5327AD5FC94E}" srcOrd="0" destOrd="0" presId="urn:microsoft.com/office/officeart/2005/8/layout/orgChart1"/>
    <dgm:cxn modelId="{4427B031-EA5F-4197-9004-E0DAD05968CA}" type="presParOf" srcId="{FE1D0AA6-0E07-4E23-8FAD-047399068A12}" destId="{5F7182C2-132C-460F-8544-91DE47FDB4DB}" srcOrd="1" destOrd="0" presId="urn:microsoft.com/office/officeart/2005/8/layout/orgChart1"/>
    <dgm:cxn modelId="{6FE71D9F-9CEE-4C9B-924C-F26B9B6B9F8A}" type="presParOf" srcId="{AC0A2CD9-0C10-41C6-AD36-9BEAB3E3AD2D}" destId="{FFA773B6-05D1-49BD-BAA4-5FE30C12ADF8}" srcOrd="1" destOrd="0" presId="urn:microsoft.com/office/officeart/2005/8/layout/orgChart1"/>
    <dgm:cxn modelId="{376D749E-0796-4283-93F5-34A78423E690}" type="presParOf" srcId="{AC0A2CD9-0C10-41C6-AD36-9BEAB3E3AD2D}" destId="{0AFC850B-DB67-4117-A8BD-5F92D3985438}" srcOrd="2" destOrd="0" presId="urn:microsoft.com/office/officeart/2005/8/layout/orgChart1"/>
    <dgm:cxn modelId="{EE135845-AA34-4CFB-AD8E-F274F42F4BC6}" type="presParOf" srcId="{A6BB4905-46F4-4CA1-B7D9-C355D33ED294}" destId="{A972C9F9-C9DE-443F-93A9-D0B31F06D5CB}" srcOrd="4" destOrd="0" presId="urn:microsoft.com/office/officeart/2005/8/layout/orgChart1"/>
    <dgm:cxn modelId="{267FEFB7-27FF-41FD-B9AF-67164332B905}" type="presParOf" srcId="{A6BB4905-46F4-4CA1-B7D9-C355D33ED294}" destId="{26A2DA42-0AD8-43E5-89AC-803C8215B367}" srcOrd="5" destOrd="0" presId="urn:microsoft.com/office/officeart/2005/8/layout/orgChart1"/>
    <dgm:cxn modelId="{4C902717-CA61-4DF1-A6FB-136A67B6EA87}" type="presParOf" srcId="{26A2DA42-0AD8-43E5-89AC-803C8215B367}" destId="{3F43FE77-1998-4C05-921F-0FFDF9FD72D7}" srcOrd="0" destOrd="0" presId="urn:microsoft.com/office/officeart/2005/8/layout/orgChart1"/>
    <dgm:cxn modelId="{6B1DD3F8-8A1E-4D1D-8300-00020CBADD78}" type="presParOf" srcId="{3F43FE77-1998-4C05-921F-0FFDF9FD72D7}" destId="{321C6D9A-B8EE-4571-AF31-BA9397B8E0C2}" srcOrd="0" destOrd="0" presId="urn:microsoft.com/office/officeart/2005/8/layout/orgChart1"/>
    <dgm:cxn modelId="{5CE9BD99-49D7-4C6A-96B7-A8DE8AB1A5EC}" type="presParOf" srcId="{3F43FE77-1998-4C05-921F-0FFDF9FD72D7}" destId="{EDC21755-FDBA-41A1-82DA-1D986BC722B9}" srcOrd="1" destOrd="0" presId="urn:microsoft.com/office/officeart/2005/8/layout/orgChart1"/>
    <dgm:cxn modelId="{40FC7708-5EC4-4D0C-A39B-385CB04FD4AF}" type="presParOf" srcId="{26A2DA42-0AD8-43E5-89AC-803C8215B367}" destId="{8CA86C1E-D58D-4444-ADE5-D28EC3980F68}" srcOrd="1" destOrd="0" presId="urn:microsoft.com/office/officeart/2005/8/layout/orgChart1"/>
    <dgm:cxn modelId="{2811EE3C-3B0C-4A25-9BDB-3AE498614C87}" type="presParOf" srcId="{26A2DA42-0AD8-43E5-89AC-803C8215B367}" destId="{815681D3-FA96-43D9-AFF2-40184D54F85F}" srcOrd="2" destOrd="0" presId="urn:microsoft.com/office/officeart/2005/8/layout/orgChart1"/>
    <dgm:cxn modelId="{55E540CF-9586-4064-A11B-7728CB0A8D94}" type="presParOf" srcId="{339D425D-FCB7-4987-9894-6E2DD9126F4C}" destId="{07DFB07C-754C-4060-8DE2-B9AB3B4EA4A8}" srcOrd="2" destOrd="0" presId="urn:microsoft.com/office/officeart/2005/8/layout/orgChart1"/>
    <dgm:cxn modelId="{560D8421-1F82-4D4B-AD80-7EF255A066B4}" type="presParOf" srcId="{BA98A1E4-4651-485F-87B6-0348B14D4A35}" destId="{69336068-9F13-4F69-A3BB-5EAF198D2F7B}" srcOrd="2" destOrd="0" presId="urn:microsoft.com/office/officeart/2005/8/layout/orgChart1"/>
    <dgm:cxn modelId="{A86DAB05-4E92-4886-8879-B110E87FFE28}" type="presParOf" srcId="{971927DF-F0EB-4476-8235-3E200E1A3631}" destId="{61689590-57F4-45E7-8AD3-91D9A02F39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DB939-FF7B-41D3-B5C5-E7FB5352DF7E}">
      <dsp:nvSpPr>
        <dsp:cNvPr id="0" name=""/>
        <dsp:cNvSpPr/>
      </dsp:nvSpPr>
      <dsp:spPr>
        <a:xfrm>
          <a:off x="4538423" y="1984543"/>
          <a:ext cx="2874632" cy="258645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cap="none" spc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59403" y="2363321"/>
        <a:ext cx="2032672" cy="1828901"/>
      </dsp:txXfrm>
    </dsp:sp>
    <dsp:sp modelId="{A78EE9CC-FC2B-4497-8AE3-52FD252EA317}">
      <dsp:nvSpPr>
        <dsp:cNvPr id="0" name=""/>
        <dsp:cNvSpPr/>
      </dsp:nvSpPr>
      <dsp:spPr>
        <a:xfrm rot="10959948">
          <a:off x="4292741" y="3205133"/>
          <a:ext cx="2458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81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7C26D-3779-458C-AB44-18B8BB44425C}">
      <dsp:nvSpPr>
        <dsp:cNvPr id="0" name=""/>
        <dsp:cNvSpPr/>
      </dsp:nvSpPr>
      <dsp:spPr>
        <a:xfrm>
          <a:off x="401205" y="2449985"/>
          <a:ext cx="3891669" cy="1317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1.</a:t>
          </a:r>
          <a:r>
            <a:rPr lang="bn-BD" sz="3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ছাগলের রোগের শ্রেণীবিভাগ করতে পারবে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465528" y="2514308"/>
        <a:ext cx="3763023" cy="1189018"/>
      </dsp:txXfrm>
    </dsp:sp>
    <dsp:sp modelId="{053F9D77-BE7B-45FF-82B6-5B36CE41ED55}">
      <dsp:nvSpPr>
        <dsp:cNvPr id="0" name=""/>
        <dsp:cNvSpPr/>
      </dsp:nvSpPr>
      <dsp:spPr>
        <a:xfrm rot="5643351">
          <a:off x="5723628" y="4720442"/>
          <a:ext cx="2996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963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B75DB-2FDC-4FC5-A679-BB72BD71C4CF}">
      <dsp:nvSpPr>
        <dsp:cNvPr id="0" name=""/>
        <dsp:cNvSpPr/>
      </dsp:nvSpPr>
      <dsp:spPr>
        <a:xfrm>
          <a:off x="3784960" y="4869884"/>
          <a:ext cx="4062346" cy="1317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2.</a:t>
          </a:r>
          <a:r>
            <a:rPr lang="bn-BD" sz="3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রোগের সাধারণ লক্ষণ বর্ণনা করতে পারবে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3849283" y="4934207"/>
        <a:ext cx="3933700" cy="1189018"/>
      </dsp:txXfrm>
    </dsp:sp>
    <dsp:sp modelId="{1AEE3D6C-7AEF-4B89-8EB6-01DDCDDC5D5C}">
      <dsp:nvSpPr>
        <dsp:cNvPr id="0" name=""/>
        <dsp:cNvSpPr/>
      </dsp:nvSpPr>
      <dsp:spPr>
        <a:xfrm rot="105921">
          <a:off x="7413025" y="3324075"/>
          <a:ext cx="1300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07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08510-3C70-4EA2-A647-45D25654C59C}">
      <dsp:nvSpPr>
        <dsp:cNvPr id="0" name=""/>
        <dsp:cNvSpPr/>
      </dsp:nvSpPr>
      <dsp:spPr>
        <a:xfrm>
          <a:off x="7543067" y="2732330"/>
          <a:ext cx="4223365" cy="1317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3.</a:t>
          </a:r>
          <a:r>
            <a:rPr lang="bn-BD" sz="3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 প্রতিরোধের উপায় উল্লেখ করতে  পারবে</a:t>
          </a:r>
          <a:endParaRPr lang="en-US" sz="3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07390" y="2796653"/>
        <a:ext cx="4094719" cy="1189018"/>
      </dsp:txXfrm>
    </dsp:sp>
    <dsp:sp modelId="{23FE648C-EFEC-4B90-BDE1-C8F8BBA960D3}">
      <dsp:nvSpPr>
        <dsp:cNvPr id="0" name=""/>
        <dsp:cNvSpPr/>
      </dsp:nvSpPr>
      <dsp:spPr>
        <a:xfrm rot="16684893">
          <a:off x="6066175" y="1877182"/>
          <a:ext cx="2168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87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62DDE-1DD4-4F76-A05A-2B30CC08BA0E}">
      <dsp:nvSpPr>
        <dsp:cNvPr id="0" name=""/>
        <dsp:cNvSpPr/>
      </dsp:nvSpPr>
      <dsp:spPr>
        <a:xfrm>
          <a:off x="4204046" y="452156"/>
          <a:ext cx="4158720" cy="1317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r>
            <a:rPr lang="en-US" sz="3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 প্রতিকারের ব্যবস্থা বলতে পারবে </a:t>
          </a:r>
          <a:endParaRPr lang="en-US" sz="3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68369" y="516479"/>
        <a:ext cx="4030074" cy="1189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2C9F9-C9DE-443F-93A9-D0B31F06D5CB}">
      <dsp:nvSpPr>
        <dsp:cNvPr id="0" name=""/>
        <dsp:cNvSpPr/>
      </dsp:nvSpPr>
      <dsp:spPr>
        <a:xfrm>
          <a:off x="9582671" y="3565961"/>
          <a:ext cx="755756" cy="2234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4804"/>
              </a:lnTo>
              <a:lnTo>
                <a:pt x="755756" y="22348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3BB88-B418-4FA7-ABDB-67C633D0448B}">
      <dsp:nvSpPr>
        <dsp:cNvPr id="0" name=""/>
        <dsp:cNvSpPr/>
      </dsp:nvSpPr>
      <dsp:spPr>
        <a:xfrm>
          <a:off x="9582671" y="3565961"/>
          <a:ext cx="755756" cy="1431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152"/>
              </a:lnTo>
              <a:lnTo>
                <a:pt x="755756" y="14311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B4E07-F42D-4AFC-80CC-B4EA5018EEB3}">
      <dsp:nvSpPr>
        <dsp:cNvPr id="0" name=""/>
        <dsp:cNvSpPr/>
      </dsp:nvSpPr>
      <dsp:spPr>
        <a:xfrm>
          <a:off x="9582671" y="3565961"/>
          <a:ext cx="755756" cy="520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071"/>
              </a:lnTo>
              <a:lnTo>
                <a:pt x="755756" y="5200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8C579-A28E-4604-8126-4DCAD4ECA695}">
      <dsp:nvSpPr>
        <dsp:cNvPr id="0" name=""/>
        <dsp:cNvSpPr/>
      </dsp:nvSpPr>
      <dsp:spPr>
        <a:xfrm>
          <a:off x="9565724" y="2697846"/>
          <a:ext cx="876081" cy="279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50"/>
              </a:lnTo>
              <a:lnTo>
                <a:pt x="876081" y="155850"/>
              </a:lnTo>
              <a:lnTo>
                <a:pt x="876081" y="2794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E5D08-85AB-4BDF-B0E0-4B0848DE7916}">
      <dsp:nvSpPr>
        <dsp:cNvPr id="0" name=""/>
        <dsp:cNvSpPr/>
      </dsp:nvSpPr>
      <dsp:spPr>
        <a:xfrm>
          <a:off x="8242834" y="4802548"/>
          <a:ext cx="91440" cy="1025655"/>
        </a:xfrm>
        <a:custGeom>
          <a:avLst/>
          <a:gdLst/>
          <a:ahLst/>
          <a:cxnLst/>
          <a:rect l="0" t="0" r="0" b="0"/>
          <a:pathLst>
            <a:path>
              <a:moveTo>
                <a:pt x="84276" y="0"/>
              </a:moveTo>
              <a:lnTo>
                <a:pt x="45720" y="10256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8D164-6F94-42E3-A8CB-5BB53ACE0477}">
      <dsp:nvSpPr>
        <dsp:cNvPr id="0" name=""/>
        <dsp:cNvSpPr/>
      </dsp:nvSpPr>
      <dsp:spPr>
        <a:xfrm>
          <a:off x="7472687" y="3565956"/>
          <a:ext cx="1325342" cy="647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327"/>
              </a:lnTo>
              <a:lnTo>
                <a:pt x="1325342" y="524327"/>
              </a:lnTo>
              <a:lnTo>
                <a:pt x="1325342" y="6479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1D9C0-DBEB-42EA-B140-835F76940190}">
      <dsp:nvSpPr>
        <dsp:cNvPr id="0" name=""/>
        <dsp:cNvSpPr/>
      </dsp:nvSpPr>
      <dsp:spPr>
        <a:xfrm>
          <a:off x="6856861" y="4815998"/>
          <a:ext cx="91440" cy="9987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8754"/>
              </a:lnTo>
              <a:lnTo>
                <a:pt x="47509" y="99875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F6BF6-B47B-49FC-A32A-2969F4D0EB9F}">
      <dsp:nvSpPr>
        <dsp:cNvPr id="0" name=""/>
        <dsp:cNvSpPr/>
      </dsp:nvSpPr>
      <dsp:spPr>
        <a:xfrm>
          <a:off x="7373499" y="3565956"/>
          <a:ext cx="99187" cy="661393"/>
        </a:xfrm>
        <a:custGeom>
          <a:avLst/>
          <a:gdLst/>
          <a:ahLst/>
          <a:cxnLst/>
          <a:rect l="0" t="0" r="0" b="0"/>
          <a:pathLst>
            <a:path>
              <a:moveTo>
                <a:pt x="99187" y="0"/>
              </a:moveTo>
              <a:lnTo>
                <a:pt x="99187" y="537777"/>
              </a:lnTo>
              <a:lnTo>
                <a:pt x="0" y="537777"/>
              </a:lnTo>
              <a:lnTo>
                <a:pt x="0" y="6613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F8993-AE5B-4701-9FA7-945C00DD6D31}">
      <dsp:nvSpPr>
        <dsp:cNvPr id="0" name=""/>
        <dsp:cNvSpPr/>
      </dsp:nvSpPr>
      <dsp:spPr>
        <a:xfrm>
          <a:off x="5405441" y="4815998"/>
          <a:ext cx="91440" cy="9987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8760"/>
              </a:lnTo>
              <a:lnTo>
                <a:pt x="47509" y="9987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458B2-F36E-49F8-B51E-3750EE513183}">
      <dsp:nvSpPr>
        <dsp:cNvPr id="0" name=""/>
        <dsp:cNvSpPr/>
      </dsp:nvSpPr>
      <dsp:spPr>
        <a:xfrm>
          <a:off x="5922080" y="3565956"/>
          <a:ext cx="1550606" cy="661393"/>
        </a:xfrm>
        <a:custGeom>
          <a:avLst/>
          <a:gdLst/>
          <a:ahLst/>
          <a:cxnLst/>
          <a:rect l="0" t="0" r="0" b="0"/>
          <a:pathLst>
            <a:path>
              <a:moveTo>
                <a:pt x="1550606" y="0"/>
              </a:moveTo>
              <a:lnTo>
                <a:pt x="1550606" y="537777"/>
              </a:lnTo>
              <a:lnTo>
                <a:pt x="0" y="537777"/>
              </a:lnTo>
              <a:lnTo>
                <a:pt x="0" y="6613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9AC63-2CAB-44E2-BF2C-6EACEB5E6A75}">
      <dsp:nvSpPr>
        <dsp:cNvPr id="0" name=""/>
        <dsp:cNvSpPr/>
      </dsp:nvSpPr>
      <dsp:spPr>
        <a:xfrm>
          <a:off x="7472687" y="2697846"/>
          <a:ext cx="2093037" cy="279460"/>
        </a:xfrm>
        <a:custGeom>
          <a:avLst/>
          <a:gdLst/>
          <a:ahLst/>
          <a:cxnLst/>
          <a:rect l="0" t="0" r="0" b="0"/>
          <a:pathLst>
            <a:path>
              <a:moveTo>
                <a:pt x="2093037" y="0"/>
              </a:moveTo>
              <a:lnTo>
                <a:pt x="2093037" y="155844"/>
              </a:lnTo>
              <a:lnTo>
                <a:pt x="0" y="155844"/>
              </a:lnTo>
              <a:lnTo>
                <a:pt x="0" y="2794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CAF8-CE74-42F7-9A14-F2EE6F491367}">
      <dsp:nvSpPr>
        <dsp:cNvPr id="0" name=""/>
        <dsp:cNvSpPr/>
      </dsp:nvSpPr>
      <dsp:spPr>
        <a:xfrm>
          <a:off x="5573040" y="1077839"/>
          <a:ext cx="3992684" cy="735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404"/>
              </a:lnTo>
              <a:lnTo>
                <a:pt x="3992684" y="611404"/>
              </a:lnTo>
              <a:lnTo>
                <a:pt x="3992684" y="735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72FF8-6897-49BF-8E86-CC3F1E37B9D4}">
      <dsp:nvSpPr>
        <dsp:cNvPr id="0" name=""/>
        <dsp:cNvSpPr/>
      </dsp:nvSpPr>
      <dsp:spPr>
        <a:xfrm>
          <a:off x="3915976" y="2664917"/>
          <a:ext cx="221522" cy="132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3647"/>
              </a:lnTo>
              <a:lnTo>
                <a:pt x="221522" y="132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DA7BF-3DDC-47B0-8CBC-DBF13B66D133}">
      <dsp:nvSpPr>
        <dsp:cNvPr id="0" name=""/>
        <dsp:cNvSpPr/>
      </dsp:nvSpPr>
      <dsp:spPr>
        <a:xfrm>
          <a:off x="3915976" y="2664917"/>
          <a:ext cx="221522" cy="460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870"/>
              </a:lnTo>
              <a:lnTo>
                <a:pt x="221522" y="4608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32EA1-38C6-4CDB-AF77-B84C36459B8F}">
      <dsp:nvSpPr>
        <dsp:cNvPr id="0" name=""/>
        <dsp:cNvSpPr/>
      </dsp:nvSpPr>
      <dsp:spPr>
        <a:xfrm>
          <a:off x="4650143" y="1077839"/>
          <a:ext cx="922896" cy="831789"/>
        </a:xfrm>
        <a:custGeom>
          <a:avLst/>
          <a:gdLst/>
          <a:ahLst/>
          <a:cxnLst/>
          <a:rect l="0" t="0" r="0" b="0"/>
          <a:pathLst>
            <a:path>
              <a:moveTo>
                <a:pt x="922896" y="0"/>
              </a:moveTo>
              <a:lnTo>
                <a:pt x="922896" y="708172"/>
              </a:lnTo>
              <a:lnTo>
                <a:pt x="0" y="708172"/>
              </a:lnTo>
              <a:lnTo>
                <a:pt x="0" y="8317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EDACF-8F26-4089-A731-0A1DBB050922}">
      <dsp:nvSpPr>
        <dsp:cNvPr id="0" name=""/>
        <dsp:cNvSpPr/>
      </dsp:nvSpPr>
      <dsp:spPr>
        <a:xfrm>
          <a:off x="2187604" y="3731024"/>
          <a:ext cx="261973" cy="578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229"/>
              </a:lnTo>
              <a:lnTo>
                <a:pt x="261973" y="5782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12B92-3085-4169-A862-AD01F05108E8}">
      <dsp:nvSpPr>
        <dsp:cNvPr id="0" name=""/>
        <dsp:cNvSpPr/>
      </dsp:nvSpPr>
      <dsp:spPr>
        <a:xfrm>
          <a:off x="1279797" y="2635808"/>
          <a:ext cx="1554256" cy="220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644"/>
              </a:lnTo>
              <a:lnTo>
                <a:pt x="1554256" y="96644"/>
              </a:lnTo>
              <a:lnTo>
                <a:pt x="1554256" y="2202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B0DC5-3F56-4A92-9A64-5CD97651B0BB}">
      <dsp:nvSpPr>
        <dsp:cNvPr id="0" name=""/>
        <dsp:cNvSpPr/>
      </dsp:nvSpPr>
      <dsp:spPr>
        <a:xfrm>
          <a:off x="179481" y="3742845"/>
          <a:ext cx="272723" cy="590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049"/>
              </a:lnTo>
              <a:lnTo>
                <a:pt x="272723" y="5900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DE0B4-79B7-41C4-A440-3587C3E38677}">
      <dsp:nvSpPr>
        <dsp:cNvPr id="0" name=""/>
        <dsp:cNvSpPr/>
      </dsp:nvSpPr>
      <dsp:spPr>
        <a:xfrm>
          <a:off x="897406" y="2635808"/>
          <a:ext cx="382390" cy="208440"/>
        </a:xfrm>
        <a:custGeom>
          <a:avLst/>
          <a:gdLst/>
          <a:ahLst/>
          <a:cxnLst/>
          <a:rect l="0" t="0" r="0" b="0"/>
          <a:pathLst>
            <a:path>
              <a:moveTo>
                <a:pt x="382390" y="0"/>
              </a:moveTo>
              <a:lnTo>
                <a:pt x="382390" y="84824"/>
              </a:lnTo>
              <a:lnTo>
                <a:pt x="0" y="84824"/>
              </a:lnTo>
              <a:lnTo>
                <a:pt x="0" y="2084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EE13F-506C-4A22-AF12-27378274FC08}">
      <dsp:nvSpPr>
        <dsp:cNvPr id="0" name=""/>
        <dsp:cNvSpPr/>
      </dsp:nvSpPr>
      <dsp:spPr>
        <a:xfrm>
          <a:off x="1279797" y="1077839"/>
          <a:ext cx="4293242" cy="768297"/>
        </a:xfrm>
        <a:custGeom>
          <a:avLst/>
          <a:gdLst/>
          <a:ahLst/>
          <a:cxnLst/>
          <a:rect l="0" t="0" r="0" b="0"/>
          <a:pathLst>
            <a:path>
              <a:moveTo>
                <a:pt x="4293242" y="0"/>
              </a:moveTo>
              <a:lnTo>
                <a:pt x="4293242" y="644681"/>
              </a:lnTo>
              <a:lnTo>
                <a:pt x="0" y="644681"/>
              </a:lnTo>
              <a:lnTo>
                <a:pt x="0" y="7682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5BD7C-21C9-42BD-BA92-0F007D7C6C56}">
      <dsp:nvSpPr>
        <dsp:cNvPr id="0" name=""/>
        <dsp:cNvSpPr/>
      </dsp:nvSpPr>
      <dsp:spPr>
        <a:xfrm>
          <a:off x="3729186" y="0"/>
          <a:ext cx="3687707" cy="1077839"/>
        </a:xfrm>
        <a:prstGeom prst="horizontalScroll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রোগের শ্রেণীবিভাগ</a:t>
          </a:r>
          <a:endParaRPr lang="en-US" sz="40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3916" y="134730"/>
        <a:ext cx="3485612" cy="808379"/>
      </dsp:txXfrm>
    </dsp:sp>
    <dsp:sp modelId="{57F1E2FA-50E8-4865-B408-1B8F718B8DD4}">
      <dsp:nvSpPr>
        <dsp:cNvPr id="0" name=""/>
        <dsp:cNvSpPr/>
      </dsp:nvSpPr>
      <dsp:spPr>
        <a:xfrm>
          <a:off x="467732" y="1846136"/>
          <a:ext cx="1624128" cy="789672"/>
        </a:xfrm>
        <a:prstGeom prst="flowChartPunchedTape">
          <a:avLst/>
        </a:prstGeom>
        <a:gradFill flip="none" rotWithShape="0">
          <a:gsLst>
            <a:gs pos="0">
              <a:schemeClr val="accent1">
                <a:lumMod val="75000"/>
                <a:tint val="66000"/>
                <a:satMod val="160000"/>
              </a:schemeClr>
            </a:gs>
            <a:gs pos="50000">
              <a:schemeClr val="accent1">
                <a:lumMod val="75000"/>
                <a:tint val="44500"/>
                <a:satMod val="160000"/>
              </a:schemeClr>
            </a:gs>
            <a:gs pos="100000">
              <a:schemeClr val="accent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320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7732" y="2004070"/>
        <a:ext cx="1624128" cy="473804"/>
      </dsp:txXfrm>
    </dsp:sp>
    <dsp:sp modelId="{63D426F8-9CF9-4DDF-BD8F-54057101E31D}">
      <dsp:nvSpPr>
        <dsp:cNvPr id="0" name=""/>
        <dsp:cNvSpPr/>
      </dsp:nvSpPr>
      <dsp:spPr>
        <a:xfrm>
          <a:off x="0" y="2844249"/>
          <a:ext cx="1794813" cy="898595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866" y="2888115"/>
        <a:ext cx="1707081" cy="810863"/>
      </dsp:txXfrm>
    </dsp:sp>
    <dsp:sp modelId="{B8304C4E-9B4D-48DE-9D08-8D91ABC3344E}">
      <dsp:nvSpPr>
        <dsp:cNvPr id="0" name=""/>
        <dsp:cNvSpPr/>
      </dsp:nvSpPr>
      <dsp:spPr>
        <a:xfrm>
          <a:off x="452204" y="4038570"/>
          <a:ext cx="1177297" cy="588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পি.পি.আর</a:t>
          </a:r>
          <a:endParaRPr lang="en-US" sz="2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2204" y="4038570"/>
        <a:ext cx="1177297" cy="588648"/>
      </dsp:txXfrm>
    </dsp:sp>
    <dsp:sp modelId="{57D1B99C-644B-4A5C-BEA8-49D21F89A71E}">
      <dsp:nvSpPr>
        <dsp:cNvPr id="0" name=""/>
        <dsp:cNvSpPr/>
      </dsp:nvSpPr>
      <dsp:spPr>
        <a:xfrm>
          <a:off x="2025991" y="2856069"/>
          <a:ext cx="1616123" cy="874955"/>
        </a:xfrm>
        <a:prstGeom prst="roundRect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68703" y="2898781"/>
        <a:ext cx="1530699" cy="789531"/>
      </dsp:txXfrm>
    </dsp:sp>
    <dsp:sp modelId="{CC5949B4-5C92-4B83-A6AA-2C77E1A12054}">
      <dsp:nvSpPr>
        <dsp:cNvPr id="0" name=""/>
        <dsp:cNvSpPr/>
      </dsp:nvSpPr>
      <dsp:spPr>
        <a:xfrm>
          <a:off x="2449577" y="4014930"/>
          <a:ext cx="1177297" cy="588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নিউমোনিয়া</a:t>
          </a:r>
          <a:endParaRPr lang="en-US" sz="2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49577" y="4014930"/>
        <a:ext cx="1177297" cy="588648"/>
      </dsp:txXfrm>
    </dsp:sp>
    <dsp:sp modelId="{1BC52794-D99D-4DBB-8F97-035EE5F42836}">
      <dsp:nvSpPr>
        <dsp:cNvPr id="0" name=""/>
        <dsp:cNvSpPr/>
      </dsp:nvSpPr>
      <dsp:spPr>
        <a:xfrm>
          <a:off x="3732434" y="1909628"/>
          <a:ext cx="1835418" cy="755289"/>
        </a:xfrm>
        <a:prstGeom prst="flowChartPunchedTape">
          <a:avLst/>
        </a:prstGeom>
        <a:gradFill flip="none" rotWithShape="0">
          <a:gsLst>
            <a:gs pos="0">
              <a:schemeClr val="accent1">
                <a:lumMod val="75000"/>
                <a:tint val="66000"/>
                <a:satMod val="160000"/>
              </a:schemeClr>
            </a:gs>
            <a:gs pos="50000">
              <a:schemeClr val="accent1">
                <a:lumMod val="75000"/>
                <a:tint val="44500"/>
                <a:satMod val="160000"/>
              </a:schemeClr>
            </a:gs>
            <a:gs pos="100000">
              <a:schemeClr val="accent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ব্যাকটেরিয়া</a:t>
          </a:r>
          <a:endParaRPr lang="en-US" sz="320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32434" y="2060686"/>
        <a:ext cx="1835418" cy="453173"/>
      </dsp:txXfrm>
    </dsp:sp>
    <dsp:sp modelId="{9C38D6DC-5F49-45B9-9EC8-2CA530CEBCB2}">
      <dsp:nvSpPr>
        <dsp:cNvPr id="0" name=""/>
        <dsp:cNvSpPr/>
      </dsp:nvSpPr>
      <dsp:spPr>
        <a:xfrm>
          <a:off x="4137498" y="2831463"/>
          <a:ext cx="1177297" cy="58864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গলাফুলা 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6233" y="2860198"/>
        <a:ext cx="1119827" cy="531178"/>
      </dsp:txXfrm>
    </dsp:sp>
    <dsp:sp modelId="{2E1EEBE5-40AE-4EEF-946D-19B3CBA904D0}">
      <dsp:nvSpPr>
        <dsp:cNvPr id="0" name=""/>
        <dsp:cNvSpPr/>
      </dsp:nvSpPr>
      <dsp:spPr>
        <a:xfrm>
          <a:off x="4137498" y="3694240"/>
          <a:ext cx="1177297" cy="58864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ডায়রিয়া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6233" y="3722975"/>
        <a:ext cx="1119827" cy="531178"/>
      </dsp:txXfrm>
    </dsp:sp>
    <dsp:sp modelId="{23E10621-349D-4EEE-8259-3F213DD029EC}">
      <dsp:nvSpPr>
        <dsp:cNvPr id="0" name=""/>
        <dsp:cNvSpPr/>
      </dsp:nvSpPr>
      <dsp:spPr>
        <a:xfrm>
          <a:off x="8259177" y="1812860"/>
          <a:ext cx="2613093" cy="884986"/>
        </a:xfrm>
        <a:prstGeom prst="flowChartPunchedTape">
          <a:avLst/>
        </a:prstGeom>
        <a:gradFill flip="none" rotWithShape="0">
          <a:gsLst>
            <a:gs pos="0">
              <a:schemeClr val="accent1">
                <a:lumMod val="75000"/>
                <a:tint val="66000"/>
                <a:satMod val="160000"/>
              </a:schemeClr>
            </a:gs>
            <a:gs pos="50000">
              <a:schemeClr val="accent1">
                <a:lumMod val="75000"/>
                <a:tint val="44500"/>
                <a:satMod val="160000"/>
              </a:schemeClr>
            </a:gs>
            <a:gs pos="100000">
              <a:schemeClr val="accent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পরজীবজনিত</a:t>
          </a:r>
          <a:endParaRPr lang="en-US" sz="320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59177" y="1989857"/>
        <a:ext cx="2613093" cy="530992"/>
      </dsp:txXfrm>
    </dsp:sp>
    <dsp:sp modelId="{5DB80933-0219-4A55-8D1C-9F2399AB4E1C}">
      <dsp:nvSpPr>
        <dsp:cNvPr id="0" name=""/>
        <dsp:cNvSpPr/>
      </dsp:nvSpPr>
      <dsp:spPr>
        <a:xfrm>
          <a:off x="6305656" y="2977307"/>
          <a:ext cx="2334062" cy="588648"/>
        </a:xfrm>
        <a:prstGeom prst="rect">
          <a:avLst/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দেহের ভিতরে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05656" y="2977307"/>
        <a:ext cx="2334062" cy="588648"/>
      </dsp:txXfrm>
    </dsp:sp>
    <dsp:sp modelId="{CDEF2E95-1A63-4E70-8111-D764B161F69F}">
      <dsp:nvSpPr>
        <dsp:cNvPr id="0" name=""/>
        <dsp:cNvSpPr/>
      </dsp:nvSpPr>
      <dsp:spPr>
        <a:xfrm>
          <a:off x="5333432" y="4227349"/>
          <a:ext cx="1177297" cy="588648"/>
        </a:xfrm>
        <a:prstGeom prst="roundRect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62167" y="4256084"/>
        <a:ext cx="1119827" cy="531178"/>
      </dsp:txXfrm>
    </dsp:sp>
    <dsp:sp modelId="{23368EDD-BF4B-4233-8B4D-7723F29A2797}">
      <dsp:nvSpPr>
        <dsp:cNvPr id="0" name=""/>
        <dsp:cNvSpPr/>
      </dsp:nvSpPr>
      <dsp:spPr>
        <a:xfrm>
          <a:off x="5452951" y="5520434"/>
          <a:ext cx="1177297" cy="588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গোলকৃমি</a:t>
          </a:r>
          <a:endParaRPr lang="en-US" sz="2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52951" y="5520434"/>
        <a:ext cx="1177297" cy="588648"/>
      </dsp:txXfrm>
    </dsp:sp>
    <dsp:sp modelId="{70091036-B2D3-473A-9ECB-19B7B5224AD2}">
      <dsp:nvSpPr>
        <dsp:cNvPr id="0" name=""/>
        <dsp:cNvSpPr/>
      </dsp:nvSpPr>
      <dsp:spPr>
        <a:xfrm>
          <a:off x="6784851" y="4227349"/>
          <a:ext cx="1177297" cy="588648"/>
        </a:xfrm>
        <a:prstGeom prst="roundRect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13586" y="4256084"/>
        <a:ext cx="1119827" cy="531178"/>
      </dsp:txXfrm>
    </dsp:sp>
    <dsp:sp modelId="{162EB294-2072-4635-A923-CD3AE2FCD5BE}">
      <dsp:nvSpPr>
        <dsp:cNvPr id="0" name=""/>
        <dsp:cNvSpPr/>
      </dsp:nvSpPr>
      <dsp:spPr>
        <a:xfrm>
          <a:off x="6904370" y="5520428"/>
          <a:ext cx="1177297" cy="588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ফিতাকৃমি</a:t>
          </a:r>
          <a:endParaRPr lang="en-US" sz="2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04370" y="5520428"/>
        <a:ext cx="1177297" cy="588648"/>
      </dsp:txXfrm>
    </dsp:sp>
    <dsp:sp modelId="{7005A08A-8378-4AE9-B70A-7F56343CD2AF}">
      <dsp:nvSpPr>
        <dsp:cNvPr id="0" name=""/>
        <dsp:cNvSpPr/>
      </dsp:nvSpPr>
      <dsp:spPr>
        <a:xfrm>
          <a:off x="8209381" y="4213899"/>
          <a:ext cx="1177297" cy="588648"/>
        </a:xfrm>
        <a:prstGeom prst="roundRect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38116" y="4242634"/>
        <a:ext cx="1119827" cy="531178"/>
      </dsp:txXfrm>
    </dsp:sp>
    <dsp:sp modelId="{48AAF9CD-2894-4787-BFA1-A650F9B1CC82}">
      <dsp:nvSpPr>
        <dsp:cNvPr id="0" name=""/>
        <dsp:cNvSpPr/>
      </dsp:nvSpPr>
      <dsp:spPr>
        <a:xfrm>
          <a:off x="8288554" y="5533879"/>
          <a:ext cx="1177297" cy="588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পাতাকৃমি</a:t>
          </a:r>
          <a:endParaRPr lang="en-US" sz="2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88554" y="5533879"/>
        <a:ext cx="1177297" cy="588648"/>
      </dsp:txXfrm>
    </dsp:sp>
    <dsp:sp modelId="{2722097E-EC43-4516-808D-BF8691ED8749}">
      <dsp:nvSpPr>
        <dsp:cNvPr id="0" name=""/>
        <dsp:cNvSpPr/>
      </dsp:nvSpPr>
      <dsp:spPr>
        <a:xfrm>
          <a:off x="9367887" y="2977313"/>
          <a:ext cx="2147837" cy="588648"/>
        </a:xfrm>
        <a:prstGeom prst="rect">
          <a:avLst/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দেহের বাইরে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367887" y="2977313"/>
        <a:ext cx="2147837" cy="588648"/>
      </dsp:txXfrm>
    </dsp:sp>
    <dsp:sp modelId="{0973652B-AA99-49CF-8DC4-54706E43A764}">
      <dsp:nvSpPr>
        <dsp:cNvPr id="0" name=""/>
        <dsp:cNvSpPr/>
      </dsp:nvSpPr>
      <dsp:spPr>
        <a:xfrm>
          <a:off x="10338427" y="3791708"/>
          <a:ext cx="1177297" cy="588648"/>
        </a:xfrm>
        <a:prstGeom prst="roundRect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উঁকুন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367162" y="3820443"/>
        <a:ext cx="1119827" cy="531178"/>
      </dsp:txXfrm>
    </dsp:sp>
    <dsp:sp modelId="{03639F51-31DA-4CA4-96A2-5327AD5FC94E}">
      <dsp:nvSpPr>
        <dsp:cNvPr id="0" name=""/>
        <dsp:cNvSpPr/>
      </dsp:nvSpPr>
      <dsp:spPr>
        <a:xfrm>
          <a:off x="10338427" y="4702789"/>
          <a:ext cx="1177297" cy="588648"/>
        </a:xfrm>
        <a:prstGeom prst="roundRect">
          <a:avLst/>
        </a:prstGeom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আটালি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367162" y="4731524"/>
        <a:ext cx="1119827" cy="531178"/>
      </dsp:txXfrm>
    </dsp:sp>
    <dsp:sp modelId="{321C6D9A-B8EE-4571-AF31-BA9397B8E0C2}">
      <dsp:nvSpPr>
        <dsp:cNvPr id="0" name=""/>
        <dsp:cNvSpPr/>
      </dsp:nvSpPr>
      <dsp:spPr>
        <a:xfrm>
          <a:off x="10338427" y="5506442"/>
          <a:ext cx="1177297" cy="588648"/>
        </a:xfrm>
        <a:prstGeom prst="roundRect">
          <a:avLst/>
        </a:prstGeom>
        <a:blipFill dpi="0"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মাইট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367162" y="5535177"/>
        <a:ext cx="1119827" cy="531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1ACFE-0E01-454D-963D-E0D65D95966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0E109-3EED-465B-9988-1C24A240B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9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</a:t>
            </a:r>
            <a:r>
              <a:rPr lang="bn-BD" sz="16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পাঠ্য পুস্তকের পাঠটি </a:t>
            </a:r>
            <a:r>
              <a:rPr lang="bn-BD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পড়ে নেবেন 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8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স্বাগতম জানিয়ে ছবিটির পটভূমি জানতে চাইবেন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2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পরিচয় পর্ব পেশ 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DC650-0F64-4992-85D8-64FA2FF678D6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4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 প্রশ্ন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বিষয়বস্তু বের করে  আনার চেস্টা 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78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সবশেষে পাঠ ঘোষনা 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60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শিখনফল বুঝিয়ে বলবেন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69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 দুটি প্রদর্শন করার পর সুস্থ ও অসুস্থ ছাগলের মধ্যে</a:t>
            </a:r>
            <a:r>
              <a:rPr lang="bn-BD" baseline="0" dirty="0" smtClean="0"/>
              <a:t> পার্থক্য নিরূপণ  করবেন 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0E109-3EED-465B-9988-1C24A240B8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1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B767-30F9-4867-B849-C5289D110F5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7B17-4A9D-48AE-B809-B9952EE7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7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B767-30F9-4867-B849-C5289D110F5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7B17-4A9D-48AE-B809-B9952EE7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B767-30F9-4867-B849-C5289D110F5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7B17-4A9D-48AE-B809-B9952EE7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0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B767-30F9-4867-B849-C5289D110F5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7B17-4A9D-48AE-B809-B9952EE7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3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B767-30F9-4867-B849-C5289D110F5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7B17-4A9D-48AE-B809-B9952EE7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0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B767-30F9-4867-B849-C5289D110F5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7B17-4A9D-48AE-B809-B9952EE7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5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B767-30F9-4867-B849-C5289D110F5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7B17-4A9D-48AE-B809-B9952EE7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8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B767-30F9-4867-B849-C5289D110F5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7B17-4A9D-48AE-B809-B9952EE7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B767-30F9-4867-B849-C5289D110F5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7B17-4A9D-48AE-B809-B9952EE7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1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B767-30F9-4867-B849-C5289D110F5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7B17-4A9D-48AE-B809-B9952EE7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B767-30F9-4867-B849-C5289D110F5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7B17-4A9D-48AE-B809-B9952EE7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9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2B767-30F9-4867-B849-C5289D110F5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37B17-4A9D-48AE-B809-B9952EE7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5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g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02701" y="2562905"/>
            <a:ext cx="9159418" cy="3779758"/>
          </a:xfrm>
          <a:prstGeom prst="roundRect">
            <a:avLst/>
          </a:prstGeom>
          <a:solidFill>
            <a:srgbClr val="66F48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bn-BD" sz="432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স্লাইড নোটের নির্দেশনাগুলো পড়ে নেবেন</a:t>
            </a:r>
            <a:r>
              <a:rPr lang="bn-BD" sz="432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।এছাড়াও </a:t>
            </a:r>
            <a:r>
              <a:rPr lang="bn-BD" sz="432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শিক্ষক প্রয়োজনবোধে নিজস্ব কৌশল প্রয়োগ করতে পারবেন।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317802" y="329788"/>
            <a:ext cx="9729216" cy="19409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cap="none" spc="50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এই স্লাইডটি শুধুমাত্র শিক্ষকবৃন্দ তথা কন্টেন্ট </a:t>
            </a:r>
          </a:p>
          <a:p>
            <a:pPr algn="ctr"/>
            <a:r>
              <a:rPr lang="bn-BD" sz="5400" cap="none" spc="50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ব্যবহারকারীর জন্য</a:t>
            </a:r>
            <a:endParaRPr lang="en-US" sz="5400" cap="none" spc="50" dirty="0">
              <a:ln w="0"/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0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39896293"/>
              </p:ext>
            </p:extLst>
          </p:nvPr>
        </p:nvGraphicFramePr>
        <p:xfrm>
          <a:off x="328613" y="85725"/>
          <a:ext cx="11515725" cy="6615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95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55BD7C-21C9-42BD-BA92-0F007D7C6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755BD7C-21C9-42BD-BA92-0F007D7C6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755BD7C-21C9-42BD-BA92-0F007D7C6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DEE13F-506C-4A22-AF12-27378274F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5ADEE13F-506C-4A22-AF12-27378274F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5ADEE13F-506C-4A22-AF12-27378274F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F1E2FA-50E8-4865-B408-1B8F718B8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57F1E2FA-50E8-4865-B408-1B8F718B8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57F1E2FA-50E8-4865-B408-1B8F718B8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DDE0B4-79B7-41C4-A440-3587C3E38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ACDDE0B4-79B7-41C4-A440-3587C3E38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ACDDE0B4-79B7-41C4-A440-3587C3E38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D426F8-9CF9-4DDF-BD8F-54057101E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63D426F8-9CF9-4DDF-BD8F-54057101E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63D426F8-9CF9-4DDF-BD8F-54057101E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3B0DC5-3F56-4A92-9A64-5CD97651B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4F3B0DC5-3F56-4A92-9A64-5CD97651B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4F3B0DC5-3F56-4A92-9A64-5CD97651B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304C4E-9B4D-48DE-9D08-8D91ABC33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B8304C4E-9B4D-48DE-9D08-8D91ABC33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B8304C4E-9B4D-48DE-9D08-8D91ABC33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E12B92-3085-4169-A862-AD01F0510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1FE12B92-3085-4169-A862-AD01F0510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1FE12B92-3085-4169-A862-AD01F0510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D1B99C-644B-4A5C-BEA8-49D21F89A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57D1B99C-644B-4A5C-BEA8-49D21F89A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57D1B99C-644B-4A5C-BEA8-49D21F89A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FEDACF-8F26-4089-A731-0A1DBB050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A6FEDACF-8F26-4089-A731-0A1DBB050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A6FEDACF-8F26-4089-A731-0A1DBB050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5949B4-5C92-4B83-A6AA-2C77E1A12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CC5949B4-5C92-4B83-A6AA-2C77E1A12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CC5949B4-5C92-4B83-A6AA-2C77E1A12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732EA1-38C6-4CDB-AF77-B84C36459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BD732EA1-38C6-4CDB-AF77-B84C36459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BD732EA1-38C6-4CDB-AF77-B84C36459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C52794-D99D-4DBB-8F97-035EE5F42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1BC52794-D99D-4DBB-8F97-035EE5F42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1BC52794-D99D-4DBB-8F97-035EE5F42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EDA7BF-3DDC-47B0-8CBC-DBF13B66D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C7EDA7BF-3DDC-47B0-8CBC-DBF13B66D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C7EDA7BF-3DDC-47B0-8CBC-DBF13B66D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38D6DC-5F49-45B9-9EC8-2CA530CEB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9C38D6DC-5F49-45B9-9EC8-2CA530CEB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9C38D6DC-5F49-45B9-9EC8-2CA530CEB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272FF8-6897-49BF-8E86-CC3F1E37B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D6272FF8-6897-49BF-8E86-CC3F1E37B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graphicEl>
                                              <a:dgm id="{D6272FF8-6897-49BF-8E86-CC3F1E37B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EEBE5-40AE-4EEF-946D-19B3CBA90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2E1EEBE5-40AE-4EEF-946D-19B3CBA90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2E1EEBE5-40AE-4EEF-946D-19B3CBA90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49CAF8-CE74-42F7-9A14-F2EE6F491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7C49CAF8-CE74-42F7-9A14-F2EE6F491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7C49CAF8-CE74-42F7-9A14-F2EE6F491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E10621-349D-4EEE-8259-3F213DD02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dgm id="{23E10621-349D-4EEE-8259-3F213DD02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23E10621-349D-4EEE-8259-3F213DD02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B9AC63-2CAB-44E2-BF2C-6EACEB5E6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EBB9AC63-2CAB-44E2-BF2C-6EACEB5E6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EBB9AC63-2CAB-44E2-BF2C-6EACEB5E6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B80933-0219-4A55-8D1C-9F2399AB4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>
                                            <p:graphicEl>
                                              <a:dgm id="{5DB80933-0219-4A55-8D1C-9F2399AB4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>
                                            <p:graphicEl>
                                              <a:dgm id="{5DB80933-0219-4A55-8D1C-9F2399AB4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6458B2-F36E-49F8-B51E-3750EE513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graphicEl>
                                              <a:dgm id="{3A6458B2-F36E-49F8-B51E-3750EE513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3A6458B2-F36E-49F8-B51E-3750EE513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F2E95-1A63-4E70-8111-D764B161F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graphicEl>
                                              <a:dgm id="{CDEF2E95-1A63-4E70-8111-D764B161F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graphicEl>
                                              <a:dgm id="{CDEF2E95-1A63-4E70-8111-D764B161F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0F8993-AE5B-4701-9FA7-945C00DD6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>
                                            <p:graphicEl>
                                              <a:dgm id="{A30F8993-AE5B-4701-9FA7-945C00DD6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graphicEl>
                                              <a:dgm id="{A30F8993-AE5B-4701-9FA7-945C00DD6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368EDD-BF4B-4233-8B4D-7723F29A2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graphicEl>
                                              <a:dgm id="{23368EDD-BF4B-4233-8B4D-7723F29A2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graphicEl>
                                              <a:dgm id="{23368EDD-BF4B-4233-8B4D-7723F29A2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EF6BF6-B47B-49FC-A32A-2969F4D0E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>
                                            <p:graphicEl>
                                              <a:dgm id="{C2EF6BF6-B47B-49FC-A32A-2969F4D0E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>
                                            <p:graphicEl>
                                              <a:dgm id="{C2EF6BF6-B47B-49FC-A32A-2969F4D0E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091036-B2D3-473A-9ECB-19B7B5224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">
                                            <p:graphicEl>
                                              <a:dgm id="{70091036-B2D3-473A-9ECB-19B7B5224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">
                                            <p:graphicEl>
                                              <a:dgm id="{70091036-B2D3-473A-9ECB-19B7B5224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41D9C0-DBEB-42EA-B140-835F76940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">
                                            <p:graphicEl>
                                              <a:dgm id="{4D41D9C0-DBEB-42EA-B140-835F76940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">
                                            <p:graphicEl>
                                              <a:dgm id="{4D41D9C0-DBEB-42EA-B140-835F76940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2EB294-2072-4635-A923-CD3AE2FCD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">
                                            <p:graphicEl>
                                              <a:dgm id="{162EB294-2072-4635-A923-CD3AE2FCD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">
                                            <p:graphicEl>
                                              <a:dgm id="{162EB294-2072-4635-A923-CD3AE2FCD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98D164-6F94-42E3-A8CB-5BB53ACE0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">
                                            <p:graphicEl>
                                              <a:dgm id="{EB98D164-6F94-42E3-A8CB-5BB53ACE0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">
                                            <p:graphicEl>
                                              <a:dgm id="{EB98D164-6F94-42E3-A8CB-5BB53ACE0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05A08A-8378-4AE9-B70A-7F56343CD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">
                                            <p:graphicEl>
                                              <a:dgm id="{7005A08A-8378-4AE9-B70A-7F56343CD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">
                                            <p:graphicEl>
                                              <a:dgm id="{7005A08A-8378-4AE9-B70A-7F56343CD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4E5D08-85AB-4BDF-B0E0-4B0848DE7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">
                                            <p:graphicEl>
                                              <a:dgm id="{AC4E5D08-85AB-4BDF-B0E0-4B0848DE7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">
                                            <p:graphicEl>
                                              <a:dgm id="{AC4E5D08-85AB-4BDF-B0E0-4B0848DE7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AAF9CD-2894-4787-BFA1-A650F9B1C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">
                                            <p:graphicEl>
                                              <a:dgm id="{48AAF9CD-2894-4787-BFA1-A650F9B1C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>
                                            <p:graphicEl>
                                              <a:dgm id="{48AAF9CD-2894-4787-BFA1-A650F9B1C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D8C579-A28E-4604-8126-4DCAD4ECA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">
                                            <p:graphicEl>
                                              <a:dgm id="{70D8C579-A28E-4604-8126-4DCAD4ECA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">
                                            <p:graphicEl>
                                              <a:dgm id="{70D8C579-A28E-4604-8126-4DCAD4ECA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22097E-EC43-4516-808D-BF8691ED8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">
                                            <p:graphicEl>
                                              <a:dgm id="{2722097E-EC43-4516-808D-BF8691ED8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">
                                            <p:graphicEl>
                                              <a:dgm id="{2722097E-EC43-4516-808D-BF8691ED8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6B4E07-F42D-4AFC-80CC-B4EA5018E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">
                                            <p:graphicEl>
                                              <a:dgm id="{A56B4E07-F42D-4AFC-80CC-B4EA5018E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">
                                            <p:graphicEl>
                                              <a:dgm id="{A56B4E07-F42D-4AFC-80CC-B4EA5018E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73652B-AA99-49CF-8DC4-54706E43A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">
                                            <p:graphicEl>
                                              <a:dgm id="{0973652B-AA99-49CF-8DC4-54706E43A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">
                                            <p:graphicEl>
                                              <a:dgm id="{0973652B-AA99-49CF-8DC4-54706E43A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B3BB88-B418-4FA7-ABDB-67C633D04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">
                                            <p:graphicEl>
                                              <a:dgm id="{8FB3BB88-B418-4FA7-ABDB-67C633D04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">
                                            <p:graphicEl>
                                              <a:dgm id="{8FB3BB88-B418-4FA7-ABDB-67C633D04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639F51-31DA-4CA4-96A2-5327AD5FC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">
                                            <p:graphicEl>
                                              <a:dgm id="{03639F51-31DA-4CA4-96A2-5327AD5FC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">
                                            <p:graphicEl>
                                              <a:dgm id="{03639F51-31DA-4CA4-96A2-5327AD5FC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72C9F9-C9DE-443F-93A9-D0B31F06D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">
                                            <p:graphicEl>
                                              <a:dgm id="{A972C9F9-C9DE-443F-93A9-D0B31F06D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">
                                            <p:graphicEl>
                                              <a:dgm id="{A972C9F9-C9DE-443F-93A9-D0B31F06D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1C6D9A-B8EE-4571-AF31-BA9397B8E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">
                                            <p:graphicEl>
                                              <a:dgm id="{321C6D9A-B8EE-4571-AF31-BA9397B8E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">
                                            <p:graphicEl>
                                              <a:dgm id="{321C6D9A-B8EE-4571-AF31-BA9397B8E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0919" y="4244951"/>
            <a:ext cx="54595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কৃমি ছাগল কর্তৃক খাওয়া পুষ্টিকর খাদ্যে ভাগ বসায়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8" y="618565"/>
            <a:ext cx="4949958" cy="3293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711" y="626535"/>
            <a:ext cx="4386982" cy="3286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44554" y="4244951"/>
            <a:ext cx="4491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কৃমি ছাগলের শরীর থেকে রক্ত চুষে নেয়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191" y="1419191"/>
            <a:ext cx="5735942" cy="3595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6" y="1419191"/>
            <a:ext cx="5054738" cy="3595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31659" y="215153"/>
            <a:ext cx="33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দুটি তুলনা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4118" y="5715000"/>
            <a:ext cx="4370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পার্থক্য লক্ষ করলাম?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332768" y="148522"/>
            <a:ext cx="5391076" cy="1406188"/>
          </a:xfrm>
          <a:prstGeom prst="wave">
            <a:avLst>
              <a:gd name="adj1" fmla="val 12500"/>
              <a:gd name="adj2" fmla="val -1411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ছাগলের রোগের সাধারণ লক্ষন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92026" y="6018560"/>
            <a:ext cx="414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 তাপমাত্রা বৃদ্ধি পায়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3" y="1736895"/>
            <a:ext cx="5045077" cy="39569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98871" y="5978930"/>
            <a:ext cx="4728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চামড়ার লোম খাড়া দেখায়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63" y="1717080"/>
            <a:ext cx="4114814" cy="39569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197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0704" y="5550145"/>
            <a:ext cx="532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খাদ্যগ্রহণ ও জাবরকাটা বন্ধ হয়ে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7" y="900114"/>
            <a:ext cx="5645030" cy="39097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04" y="900115"/>
            <a:ext cx="3287400" cy="39097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Multiply 2"/>
          <p:cNvSpPr/>
          <p:nvPr/>
        </p:nvSpPr>
        <p:spPr>
          <a:xfrm>
            <a:off x="5280754" y="117970"/>
            <a:ext cx="3281083" cy="57553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7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9956" y="5791933"/>
            <a:ext cx="527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ঝিমাতে থাকে ও মাটিতে শুয়ে পড়ে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4" y="1195754"/>
            <a:ext cx="5660946" cy="3669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7" y="1195754"/>
            <a:ext cx="5300663" cy="3669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256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6929" y="5733683"/>
            <a:ext cx="5972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পানি ও মুখ দিয়ে লালা নির্গত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66" y="1461635"/>
            <a:ext cx="4743451" cy="31565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553" y="530489"/>
            <a:ext cx="3024553" cy="4645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91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1625" y="336176"/>
            <a:ext cx="272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2358" y="5983942"/>
            <a:ext cx="716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ছাগলের রোগের সাধারণ লক্ষণগুলো লিপিবদ্ধ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3" y="1707776"/>
            <a:ext cx="3747405" cy="36976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4689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138" y="193431"/>
            <a:ext cx="110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কেউ বলতে পার ছাগলকে সুস্থ রাখতে কি কি পদক্ষেপ নেওয়া উচিত?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55" y="1529449"/>
            <a:ext cx="6061489" cy="37991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366845" y="5956683"/>
            <a:ext cx="3458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মুখে মুখে উত্তর দাও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3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972" y="101771"/>
            <a:ext cx="5128674" cy="1406188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ছাগলের রোগ প্রতিরোধে করণীয়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2132" y="6088574"/>
            <a:ext cx="602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ছাগলের ঘর ও এর আশপাশ পরিচ্ছন্ন রাখা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31" y="1613464"/>
            <a:ext cx="5672138" cy="4248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939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1531937"/>
            <a:ext cx="7020467" cy="4671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2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713944" y="273755"/>
            <a:ext cx="2764112" cy="1123712"/>
          </a:xfrm>
          <a:prstGeom prst="round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0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07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93">
        <p:split orient="vert"/>
      </p:transition>
    </mc:Choice>
    <mc:Fallback xmlns="">
      <p:transition spd="slow" advTm="1009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346" y="5597015"/>
            <a:ext cx="9611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ছাগলকে সময়মত টিকা দেওয়া ও কৃমিনাশক ঔষধ খাওয়ানো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/>
          <a:stretch/>
        </p:blipFill>
        <p:spPr>
          <a:xfrm>
            <a:off x="4281386" y="1100136"/>
            <a:ext cx="4267117" cy="34004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4" y="1100136"/>
            <a:ext cx="2868857" cy="34004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8" r="22384"/>
          <a:stretch/>
        </p:blipFill>
        <p:spPr>
          <a:xfrm>
            <a:off x="9327540" y="1100136"/>
            <a:ext cx="1885950" cy="3400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286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495" y="5151064"/>
            <a:ext cx="505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ছাগলকে তাজা খাদ্য খেতে দেওয়া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5" y="543768"/>
            <a:ext cx="5851280" cy="38937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861797" y="5151064"/>
            <a:ext cx="633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ছাগলকে সুষম খাদ্য ও পানি সরবরাহ 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87" y="543768"/>
            <a:ext cx="5233321" cy="39199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63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0853" y="5544907"/>
            <a:ext cx="7370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ছাগলের ঘরের মেঝে শুস্ক রাখার ব্যবস্থা করা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6" y="1097938"/>
            <a:ext cx="5387090" cy="3571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77" y="1097939"/>
            <a:ext cx="5367572" cy="3571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8989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14" y="211019"/>
            <a:ext cx="4286251" cy="2719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86732" y="5826132"/>
            <a:ext cx="732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ছাগলের বিষ্ঠা খামার থেকে দূরে সংরক্ষণ করা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90" y="2732675"/>
            <a:ext cx="4343400" cy="2633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39" y="2732675"/>
            <a:ext cx="3967929" cy="2633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5023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6356" y="234015"/>
            <a:ext cx="595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ও ভিডিওটি ভালভাবে লক্ষ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25006"/>
              </p:ext>
            </p:extLst>
          </p:nvPr>
        </p:nvGraphicFramePr>
        <p:xfrm>
          <a:off x="5009029" y="4258937"/>
          <a:ext cx="2173941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9029" y="4258937"/>
                        <a:ext cx="2173941" cy="7715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48694" y="5308693"/>
            <a:ext cx="623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দেখতে উপরের বাটনে ক্লিক করুন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76" y="1008947"/>
            <a:ext cx="4045923" cy="29734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45383" y="6132730"/>
            <a:ext cx="5446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ছাগলের রোগ দেখা দিলে করণীয়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2530" y="60705"/>
            <a:ext cx="6770070" cy="1406188"/>
          </a:xfrm>
          <a:prstGeom prst="wave">
            <a:avLst>
              <a:gd name="adj1" fmla="val 12500"/>
              <a:gd name="adj2" fmla="val 779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ছাগলের খামারে রোগ দেখা দিলে করণীয়-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2965" y="6024282"/>
            <a:ext cx="917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অসুস্থ ছাগলকে আলাদা করে পর্যবেক্ষণ করা ও চিকিৎসা দেওয়া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51" y="2509048"/>
            <a:ext cx="3707543" cy="32731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498" y="1594035"/>
            <a:ext cx="4022100" cy="22733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1" y="1586662"/>
            <a:ext cx="4049843" cy="2267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1636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3894" y="5903259"/>
            <a:ext cx="680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 ছাগলের মলমূত্র পরীক্ষার ব্যবস্থা 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5"/>
          <a:stretch/>
        </p:blipFill>
        <p:spPr>
          <a:xfrm>
            <a:off x="1209889" y="1129576"/>
            <a:ext cx="4534418" cy="3805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28" y="1129576"/>
            <a:ext cx="3142876" cy="3805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18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448" y="5768788"/>
            <a:ext cx="571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 ছাগলকে মাটির নিচে চাপা দেওয়া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3" y="1479176"/>
            <a:ext cx="5168378" cy="34393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11682" r="5476" b="12430"/>
          <a:stretch/>
        </p:blipFill>
        <p:spPr>
          <a:xfrm>
            <a:off x="6414248" y="1479176"/>
            <a:ext cx="5342678" cy="34155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06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9882" y="376518"/>
            <a:ext cx="2299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179" y="5892992"/>
            <a:ext cx="9776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ছাগলের রোগ প্রতিরোধ ও রোগ প্রতিকারের উপায়সমূহ বর্ণনা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533" y="1518545"/>
            <a:ext cx="5101111" cy="38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58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1247" y="605118"/>
            <a:ext cx="1775012" cy="919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813" y="2507594"/>
            <a:ext cx="8883983" cy="21452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	ছাগলের ভাইরাসজনিত ২টি রোগের নাম বল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	ছাগলের সাধারণ ৩টি রোগের লক্ষন উল্লেখ কর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	ছাগলের রোগ প্রতিরোধের উপায় কী? কী?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9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396101" y="0"/>
            <a:ext cx="2932541" cy="1135950"/>
          </a:xfrm>
        </p:spPr>
        <p:txBody>
          <a:bodyPr>
            <a:noAutofit/>
          </a:bodyPr>
          <a:lstStyle/>
          <a:p>
            <a:pPr algn="ctr"/>
            <a:r>
              <a:rPr lang="bn-BD" sz="576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76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955578" y="3137028"/>
            <a:ext cx="5267953" cy="3401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মো:শামীম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(কৃষি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হাজী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আহমাদ আলী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আলিয়া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কামিল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সিরাজগঞ্জ।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মোবাইল:০১৯২০৫৬৬৪১৩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1920" dirty="0">
                <a:latin typeface="NikoshBAN"/>
              </a:rPr>
              <a:t>E-mail:shameemjamuna60@gmail.com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7332610" y="3771696"/>
            <a:ext cx="3888432" cy="2703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84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84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বিষয়:	 </a:t>
            </a:r>
            <a:r>
              <a:rPr lang="bn-BD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  <a:endParaRPr lang="bn-BD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অধ্যায়: কৃষিজ উৎপাদন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পাঠ:   </a:t>
            </a:r>
            <a:r>
              <a:rPr lang="bn-BD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b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84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60" y="519905"/>
            <a:ext cx="1730824" cy="186411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910749" y="2453764"/>
            <a:ext cx="27432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384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84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54" y="519905"/>
            <a:ext cx="2675147" cy="315205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900694" y="927279"/>
            <a:ext cx="476518" cy="5611633"/>
            <a:chOff x="5900694" y="927279"/>
            <a:chExt cx="476518" cy="561163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32513" y="927279"/>
              <a:ext cx="0" cy="56116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377212" y="1712890"/>
              <a:ext cx="0" cy="414699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900694" y="1698197"/>
              <a:ext cx="0" cy="414699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526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39">
        <p:split orient="vert"/>
      </p:transition>
    </mc:Choice>
    <mc:Fallback xmlns="">
      <p:transition spd="slow" advTm="503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0941" y="215153"/>
            <a:ext cx="286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8471" y="3603813"/>
            <a:ext cx="8875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সরকারি পশু হাসপাতাল পরিদর্শন করে এসে শিক্ষকের নিকট প্রতিবেদন জমা দাও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আশেপাশের ছাগলের খামারে কি কি রোগ দেখা দেয় তার তালিকা প্রস্তুত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03" y="1458206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09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0038" y="222420"/>
            <a:ext cx="508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ধন্যবাদ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599" y="5755341"/>
            <a:ext cx="4890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সুস্থ থাক, ভাল থাক।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51" y="1104820"/>
            <a:ext cx="6899481" cy="4476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546100">
              <a:schemeClr val="accent1">
                <a:satMod val="175000"/>
                <a:alpha val="40000"/>
              </a:schemeClr>
            </a:glow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921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50028" y="141667"/>
            <a:ext cx="4005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6531" y="5831026"/>
            <a:ext cx="7990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0" y="1348852"/>
            <a:ext cx="2685574" cy="37955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63" y="1348852"/>
            <a:ext cx="4752954" cy="3725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07" y="1348852"/>
            <a:ext cx="3759321" cy="3795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5B5B5B"/>
            </a:solidFill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>
            <a:off x="3672513" y="700515"/>
            <a:ext cx="5128079" cy="1650742"/>
          </a:xfrm>
          <a:prstGeom prst="wave">
            <a:avLst>
              <a:gd name="adj1" fmla="val 12500"/>
              <a:gd name="adj2" fmla="val 342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bn-BD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 রোগ দমন </a:t>
            </a:r>
            <a:endParaRPr lang="en-US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17991" y="32174"/>
            <a:ext cx="3126156" cy="1021556"/>
          </a:xfrm>
          <a:prstGeom prst="round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86" y="2450057"/>
            <a:ext cx="5727039" cy="4271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17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BE334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42260" y="336966"/>
            <a:ext cx="848650" cy="1816389"/>
            <a:chOff x="1195221" y="2641801"/>
            <a:chExt cx="848650" cy="1816389"/>
          </a:xfrm>
        </p:grpSpPr>
        <p:sp>
          <p:nvSpPr>
            <p:cNvPr id="3" name="Rectangle 2"/>
            <p:cNvSpPr/>
            <p:nvPr/>
          </p:nvSpPr>
          <p:spPr>
            <a:xfrm>
              <a:off x="1397540" y="2641801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91401" y="3096181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1401" y="358462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5221" y="4088858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44987278"/>
              </p:ext>
            </p:extLst>
          </p:nvPr>
        </p:nvGraphicFramePr>
        <p:xfrm>
          <a:off x="138651" y="196108"/>
          <a:ext cx="11903293" cy="655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854" y="336874"/>
            <a:ext cx="3383753" cy="1200329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শিক্ষার্থীগণ-</a:t>
            </a:r>
            <a:endParaRPr lang="en-US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DFDB939-FF7B-41D3-B5C5-E7FB5352D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ADFDB939-FF7B-41D3-B5C5-E7FB5352D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ADFDB939-FF7B-41D3-B5C5-E7FB5352D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8EE9CC-FC2B-4497-8AE3-52FD252EA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graphicEl>
                                              <a:dgm id="{A78EE9CC-FC2B-4497-8AE3-52FD252EA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graphicEl>
                                              <a:dgm id="{A78EE9CC-FC2B-4497-8AE3-52FD252EA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87C26D-3779-458C-AB44-18B8BB444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graphicEl>
                                              <a:dgm id="{D987C26D-3779-458C-AB44-18B8BB444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graphicEl>
                                              <a:dgm id="{D987C26D-3779-458C-AB44-18B8BB444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3F9D77-BE7B-45FF-82B6-5B36CE41E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graphicEl>
                                              <a:dgm id="{053F9D77-BE7B-45FF-82B6-5B36CE41E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graphicEl>
                                              <a:dgm id="{053F9D77-BE7B-45FF-82B6-5B36CE41E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83B75DB-2FDC-4FC5-A679-BB72BD71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graphicEl>
                                              <a:dgm id="{783B75DB-2FDC-4FC5-A679-BB72BD71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graphicEl>
                                              <a:dgm id="{783B75DB-2FDC-4FC5-A679-BB72BD71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AEE3D6C-7AEF-4B89-8EB6-01DDCDDC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graphicEl>
                                              <a:dgm id="{1AEE3D6C-7AEF-4B89-8EB6-01DDCDDC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graphicEl>
                                              <a:dgm id="{1AEE3D6C-7AEF-4B89-8EB6-01DDCDDC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7208510-3C70-4EA2-A647-45D25654C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graphicEl>
                                              <a:dgm id="{37208510-3C70-4EA2-A647-45D25654C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graphicEl>
                                              <a:dgm id="{37208510-3C70-4EA2-A647-45D25654C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3FE648C-EFEC-4B90-BDE1-C8F8BBA96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graphicEl>
                                              <a:dgm id="{23FE648C-EFEC-4B90-BDE1-C8F8BBA96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graphicEl>
                                              <a:dgm id="{23FE648C-EFEC-4B90-BDE1-C8F8BBA96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8662DDE-1DD4-4F76-A05A-2B30CC08B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graphicEl>
                                              <a:dgm id="{A8662DDE-1DD4-4F76-A05A-2B30CC08B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graphicEl>
                                              <a:dgm id="{A8662DDE-1DD4-4F76-A05A-2B30CC08B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170" y="505178"/>
            <a:ext cx="6607829" cy="49494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26342" y="5876365"/>
            <a:ext cx="8431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 পরিস্কার পরিচ্ছন্ন পরিবেশে থাকতে পছন্দ করে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2029" y="4919008"/>
            <a:ext cx="5599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ছাগলের বাসস্থানে আলো বাতাসের ব্যবস্থা করতে হয়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88" y="696373"/>
            <a:ext cx="5222782" cy="39120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9" y="696373"/>
            <a:ext cx="5222782" cy="39120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24435" y="4889637"/>
            <a:ext cx="5419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 সবসময় শুকনো ও উঁচু স্থান ভালবাসে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58" y="5074057"/>
            <a:ext cx="631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ঠান্ডা লাগলে ছাগলের নিউমোনিয়া হতে পারে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0676" y="5120224"/>
            <a:ext cx="5688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শীতের সময় মেঝেতে ধানের খর বা নাড়া বিছিয়ে দিতে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7" y="820271"/>
            <a:ext cx="5449745" cy="3740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8" y="820272"/>
            <a:ext cx="5620844" cy="3740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4971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477</Words>
  <Application>Microsoft Office PowerPoint</Application>
  <PresentationFormat>Widescreen</PresentationFormat>
  <Paragraphs>108</Paragraphs>
  <Slides>31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53</cp:revision>
  <dcterms:created xsi:type="dcterms:W3CDTF">2015-11-03T17:52:30Z</dcterms:created>
  <dcterms:modified xsi:type="dcterms:W3CDTF">2016-08-06T11:54:07Z</dcterms:modified>
</cp:coreProperties>
</file>